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4"/>
  </p:notesMasterIdLst>
  <p:sldIdLst>
    <p:sldId id="258" r:id="rId2"/>
    <p:sldId id="310" r:id="rId3"/>
    <p:sldId id="311" r:id="rId4"/>
    <p:sldId id="312" r:id="rId5"/>
    <p:sldId id="314" r:id="rId6"/>
    <p:sldId id="332" r:id="rId7"/>
    <p:sldId id="331" r:id="rId8"/>
    <p:sldId id="329" r:id="rId9"/>
    <p:sldId id="316" r:id="rId10"/>
    <p:sldId id="338" r:id="rId11"/>
    <p:sldId id="319" r:id="rId12"/>
    <p:sldId id="271" r:id="rId13"/>
    <p:sldId id="270" r:id="rId14"/>
    <p:sldId id="336" r:id="rId15"/>
    <p:sldId id="289" r:id="rId16"/>
    <p:sldId id="305" r:id="rId17"/>
    <p:sldId id="304" r:id="rId18"/>
    <p:sldId id="333" r:id="rId19"/>
    <p:sldId id="308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</p:sldIdLst>
  <p:sldSz cx="12190413" cy="6859588"/>
  <p:notesSz cx="6797675" cy="9874250"/>
  <p:defaultTextStyle>
    <a:defPPr>
      <a:defRPr lang="ru-RU"/>
    </a:defPPr>
    <a:lvl1pPr marL="0" algn="l" defTabSz="1022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17" algn="l" defTabSz="1022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233" algn="l" defTabSz="1022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351" algn="l" defTabSz="1022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467" algn="l" defTabSz="1022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584" algn="l" defTabSz="1022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6701" algn="l" defTabSz="1022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7817" algn="l" defTabSz="1022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8935" algn="l" defTabSz="1022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/>
    <p:restoredTop sz="89048" autoAdjust="0"/>
  </p:normalViewPr>
  <p:slideViewPr>
    <p:cSldViewPr>
      <p:cViewPr varScale="1">
        <p:scale>
          <a:sx n="98" d="100"/>
          <a:sy n="98" d="100"/>
        </p:scale>
        <p:origin x="72" y="8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4" Type="http://schemas.openxmlformats.org/officeDocument/2006/relationships/image" Target="../media/image63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4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91A50-0701-4F76-A0DE-BB3FD4EB4452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6F6FDA8-DBF6-4846-83F9-E0C6E2DFE33C}">
      <dgm:prSet custT="1"/>
      <dgm:spPr/>
      <dgm:t>
        <a:bodyPr/>
        <a:lstStyle/>
        <a:p>
          <a:pPr algn="ctr" rtl="0"/>
          <a:r>
            <a:rPr lang="ru-RU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получили неудовлетворительные результаты </a:t>
          </a:r>
          <a:r>
            <a:rPr lang="ru-RU" sz="1400" b="0" i="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4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i="0" dirty="0">
              <a:latin typeface="Arial" panose="020B0604020202020204" pitchFamily="34" charset="0"/>
              <a:cs typeface="Arial" panose="020B0604020202020204" pitchFamily="34" charset="0"/>
            </a:rPr>
            <a:t>не более чем по двум учебным предметам </a:t>
          </a:r>
          <a:br>
            <a:rPr lang="ru-RU" sz="14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ctr" rtl="0"/>
          <a:r>
            <a:rPr lang="ru-RU" sz="1050" b="0" i="0" dirty="0">
              <a:latin typeface="Arial" panose="020B0604020202020204" pitchFamily="34" charset="0"/>
              <a:cs typeface="Arial" panose="020B0604020202020204" pitchFamily="34" charset="0"/>
            </a:rPr>
            <a:t>(кроме участников ГИА, проходящих ГИА только по обязательным учебным предметам)</a:t>
          </a:r>
          <a:endParaRPr lang="ru-RU" sz="11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3CDD88-677C-48F5-9822-4E64D13589A5}" type="parTrans" cxnId="{9736F366-1CC8-4538-AF68-B6E5DBEDA841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9CEB75-DACD-43A6-A3AF-947505038CE3}" type="sibTrans" cxnId="{9736F366-1CC8-4538-AF68-B6E5DBEDA841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38D63-41C5-416F-BF9E-0BC619533BFE}">
      <dgm:prSet custT="1"/>
      <dgm:spPr/>
      <dgm:t>
        <a:bodyPr/>
        <a:lstStyle/>
        <a:p>
          <a:pPr algn="ctr"/>
          <a:r>
            <a:rPr lang="ru-RU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 явились на экзамены </a:t>
          </a:r>
          <a:br>
            <a:rPr lang="ru-RU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i="0" dirty="0">
              <a:latin typeface="Arial" panose="020B0604020202020204" pitchFamily="34" charset="0"/>
              <a:cs typeface="Arial" panose="020B0604020202020204" pitchFamily="34" charset="0"/>
            </a:rPr>
            <a:t>по уважительным причинам (болезнь или иные обстоятельства), подтвержденным документально</a:t>
          </a:r>
        </a:p>
      </dgm:t>
    </dgm:pt>
    <dgm:pt modelId="{33DD4F86-7D63-4D1A-A0FB-CC5BADB59D0C}" type="parTrans" cxnId="{7BAA0695-D802-4E44-A7A7-EF4621D72BE9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BAE96-8743-4BA6-BDBC-34B77F64B0F6}" type="sibTrans" cxnId="{7BAA0695-D802-4E44-A7A7-EF4621D72BE9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C09BC-E28E-459B-8C4F-56DE2C565452}">
      <dgm:prSet custT="1"/>
      <dgm:spPr/>
      <dgm:t>
        <a:bodyPr/>
        <a:lstStyle/>
        <a:p>
          <a:pPr algn="ctr"/>
          <a:r>
            <a:rPr lang="ru-RU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 завершили экзамен </a:t>
          </a:r>
          <a:br>
            <a:rPr lang="ru-RU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i="0" dirty="0">
              <a:latin typeface="Arial" panose="020B0604020202020204" pitchFamily="34" charset="0"/>
              <a:cs typeface="Arial" panose="020B0604020202020204" pitchFamily="34" charset="0"/>
            </a:rPr>
            <a:t>по уважительным причинам (болезнь или иные обстоятельства), подтвержденным документально</a:t>
          </a:r>
        </a:p>
      </dgm:t>
    </dgm:pt>
    <dgm:pt modelId="{2ABEC58E-865C-40E5-9DA6-D8779ECF3DBA}" type="parTrans" cxnId="{5E4F7B0E-56F7-418C-8080-75A22ABF288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73380-9766-4B0F-8E03-90DC13343BFA}" type="sibTrans" cxnId="{5E4F7B0E-56F7-418C-8080-75A22ABF288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63479A-E7AD-475E-8DC0-F81890A16F87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удовлетворены апелляции </a:t>
          </a:r>
          <a:r>
            <a:rPr lang="ru-RU" sz="1400" b="0" i="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4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i="0" dirty="0">
              <a:latin typeface="Arial" panose="020B0604020202020204" pitchFamily="34" charset="0"/>
              <a:cs typeface="Arial" panose="020B0604020202020204" pitchFamily="34" charset="0"/>
            </a:rPr>
            <a:t>о нарушении порядка проведения ГИА конфликтной комиссией</a:t>
          </a:r>
        </a:p>
      </dgm:t>
    </dgm:pt>
    <dgm:pt modelId="{0DC692D1-D006-4B04-A09D-89EB1FE93F09}" type="parTrans" cxnId="{3666A1B4-B3EC-43CB-96F3-60CFB7FC9354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F4A24D-02A4-4FC4-AD7E-ABDBE9CC6ADD}" type="sibTrans" cxnId="{3666A1B4-B3EC-43CB-96F3-60CFB7FC9354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219BC8-937E-417D-968F-DD632ED0D0DB}" type="pres">
      <dgm:prSet presAssocID="{33191A50-0701-4F76-A0DE-BB3FD4EB44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1D50FB-84F0-4A32-AE21-4D1371E5A94C}" type="pres">
      <dgm:prSet presAssocID="{26F6FDA8-DBF6-4846-83F9-E0C6E2DFE33C}" presName="thickLine" presStyleLbl="alignNode1" presStyleIdx="0" presStyleCnt="4"/>
      <dgm:spPr/>
    </dgm:pt>
    <dgm:pt modelId="{1F2AF890-F3CA-4A4A-8612-E48C187CE869}" type="pres">
      <dgm:prSet presAssocID="{26F6FDA8-DBF6-4846-83F9-E0C6E2DFE33C}" presName="horz1" presStyleCnt="0"/>
      <dgm:spPr/>
    </dgm:pt>
    <dgm:pt modelId="{FC34A99D-3975-4077-B3E6-FF403346D910}" type="pres">
      <dgm:prSet presAssocID="{26F6FDA8-DBF6-4846-83F9-E0C6E2DFE33C}" presName="tx1" presStyleLbl="revTx" presStyleIdx="0" presStyleCnt="4"/>
      <dgm:spPr/>
      <dgm:t>
        <a:bodyPr/>
        <a:lstStyle/>
        <a:p>
          <a:endParaRPr lang="ru-RU"/>
        </a:p>
      </dgm:t>
    </dgm:pt>
    <dgm:pt modelId="{DCCF3930-864D-40AB-B284-F806585E8415}" type="pres">
      <dgm:prSet presAssocID="{26F6FDA8-DBF6-4846-83F9-E0C6E2DFE33C}" presName="vert1" presStyleCnt="0"/>
      <dgm:spPr/>
    </dgm:pt>
    <dgm:pt modelId="{B8D27974-14EA-4A79-9D15-E5EAC200D4E5}" type="pres">
      <dgm:prSet presAssocID="{48338D63-41C5-416F-BF9E-0BC619533BFE}" presName="thickLine" presStyleLbl="alignNode1" presStyleIdx="1" presStyleCnt="4"/>
      <dgm:spPr/>
    </dgm:pt>
    <dgm:pt modelId="{13C038EF-AC7D-4628-BFBA-BC92E2273EFA}" type="pres">
      <dgm:prSet presAssocID="{48338D63-41C5-416F-BF9E-0BC619533BFE}" presName="horz1" presStyleCnt="0"/>
      <dgm:spPr/>
    </dgm:pt>
    <dgm:pt modelId="{410B9AFA-B7B4-4FCB-B2C8-E2EF0A8EF2E0}" type="pres">
      <dgm:prSet presAssocID="{48338D63-41C5-416F-BF9E-0BC619533BFE}" presName="tx1" presStyleLbl="revTx" presStyleIdx="1" presStyleCnt="4"/>
      <dgm:spPr/>
      <dgm:t>
        <a:bodyPr/>
        <a:lstStyle/>
        <a:p>
          <a:endParaRPr lang="ru-RU"/>
        </a:p>
      </dgm:t>
    </dgm:pt>
    <dgm:pt modelId="{CACAB3F7-83C1-4551-97B8-E1976F03F541}" type="pres">
      <dgm:prSet presAssocID="{48338D63-41C5-416F-BF9E-0BC619533BFE}" presName="vert1" presStyleCnt="0"/>
      <dgm:spPr/>
    </dgm:pt>
    <dgm:pt modelId="{E42E2553-E650-45B1-BE5F-83797460B770}" type="pres">
      <dgm:prSet presAssocID="{337C09BC-E28E-459B-8C4F-56DE2C565452}" presName="thickLine" presStyleLbl="alignNode1" presStyleIdx="2" presStyleCnt="4"/>
      <dgm:spPr/>
    </dgm:pt>
    <dgm:pt modelId="{AE24B70D-225E-4223-A628-BA7C41ED5A70}" type="pres">
      <dgm:prSet presAssocID="{337C09BC-E28E-459B-8C4F-56DE2C565452}" presName="horz1" presStyleCnt="0"/>
      <dgm:spPr/>
    </dgm:pt>
    <dgm:pt modelId="{2C3C0F07-9B65-4410-9A27-1D280BC1D005}" type="pres">
      <dgm:prSet presAssocID="{337C09BC-E28E-459B-8C4F-56DE2C565452}" presName="tx1" presStyleLbl="revTx" presStyleIdx="2" presStyleCnt="4"/>
      <dgm:spPr/>
      <dgm:t>
        <a:bodyPr/>
        <a:lstStyle/>
        <a:p>
          <a:endParaRPr lang="ru-RU"/>
        </a:p>
      </dgm:t>
    </dgm:pt>
    <dgm:pt modelId="{E184627C-43BD-4FAB-9CFE-2F24E7C51C87}" type="pres">
      <dgm:prSet presAssocID="{337C09BC-E28E-459B-8C4F-56DE2C565452}" presName="vert1" presStyleCnt="0"/>
      <dgm:spPr/>
    </dgm:pt>
    <dgm:pt modelId="{AEFFA95B-B50B-4082-AD5B-56807CFBB1BF}" type="pres">
      <dgm:prSet presAssocID="{DE63479A-E7AD-475E-8DC0-F81890A16F87}" presName="thickLine" presStyleLbl="alignNode1" presStyleIdx="3" presStyleCnt="4"/>
      <dgm:spPr/>
    </dgm:pt>
    <dgm:pt modelId="{C96C2076-2A85-4FE6-BCE9-53916FEE50F2}" type="pres">
      <dgm:prSet presAssocID="{DE63479A-E7AD-475E-8DC0-F81890A16F87}" presName="horz1" presStyleCnt="0"/>
      <dgm:spPr/>
    </dgm:pt>
    <dgm:pt modelId="{6C3FF548-5C27-4EF1-9D04-6CF3FE2EFFB7}" type="pres">
      <dgm:prSet presAssocID="{DE63479A-E7AD-475E-8DC0-F81890A16F87}" presName="tx1" presStyleLbl="revTx" presStyleIdx="3" presStyleCnt="4"/>
      <dgm:spPr/>
      <dgm:t>
        <a:bodyPr/>
        <a:lstStyle/>
        <a:p>
          <a:endParaRPr lang="ru-RU"/>
        </a:p>
      </dgm:t>
    </dgm:pt>
    <dgm:pt modelId="{5BD8ACA2-4215-4491-A88E-B43E6914CF05}" type="pres">
      <dgm:prSet presAssocID="{DE63479A-E7AD-475E-8DC0-F81890A16F87}" presName="vert1" presStyleCnt="0"/>
      <dgm:spPr/>
    </dgm:pt>
  </dgm:ptLst>
  <dgm:cxnLst>
    <dgm:cxn modelId="{9E163F37-E591-4912-82BF-AA5038D38293}" type="presOf" srcId="{26F6FDA8-DBF6-4846-83F9-E0C6E2DFE33C}" destId="{FC34A99D-3975-4077-B3E6-FF403346D910}" srcOrd="0" destOrd="0" presId="urn:microsoft.com/office/officeart/2008/layout/LinedList"/>
    <dgm:cxn modelId="{9736F366-1CC8-4538-AF68-B6E5DBEDA841}" srcId="{33191A50-0701-4F76-A0DE-BB3FD4EB4452}" destId="{26F6FDA8-DBF6-4846-83F9-E0C6E2DFE33C}" srcOrd="0" destOrd="0" parTransId="{943CDD88-677C-48F5-9822-4E64D13589A5}" sibTransId="{709CEB75-DACD-43A6-A3AF-947505038CE3}"/>
    <dgm:cxn modelId="{7BAA0695-D802-4E44-A7A7-EF4621D72BE9}" srcId="{33191A50-0701-4F76-A0DE-BB3FD4EB4452}" destId="{48338D63-41C5-416F-BF9E-0BC619533BFE}" srcOrd="1" destOrd="0" parTransId="{33DD4F86-7D63-4D1A-A0FB-CC5BADB59D0C}" sibTransId="{835BAE96-8743-4BA6-BDBC-34B77F64B0F6}"/>
    <dgm:cxn modelId="{3666A1B4-B3EC-43CB-96F3-60CFB7FC9354}" srcId="{33191A50-0701-4F76-A0DE-BB3FD4EB4452}" destId="{DE63479A-E7AD-475E-8DC0-F81890A16F87}" srcOrd="3" destOrd="0" parTransId="{0DC692D1-D006-4B04-A09D-89EB1FE93F09}" sibTransId="{A9F4A24D-02A4-4FC4-AD7E-ABDBE9CC6ADD}"/>
    <dgm:cxn modelId="{205F0BD2-2066-4D7A-B60C-DBD93369558D}" type="presOf" srcId="{337C09BC-E28E-459B-8C4F-56DE2C565452}" destId="{2C3C0F07-9B65-4410-9A27-1D280BC1D005}" srcOrd="0" destOrd="0" presId="urn:microsoft.com/office/officeart/2008/layout/LinedList"/>
    <dgm:cxn modelId="{2C5754BC-DA1D-47EC-B90A-1851A4226EFF}" type="presOf" srcId="{33191A50-0701-4F76-A0DE-BB3FD4EB4452}" destId="{57219BC8-937E-417D-968F-DD632ED0D0DB}" srcOrd="0" destOrd="0" presId="urn:microsoft.com/office/officeart/2008/layout/LinedList"/>
    <dgm:cxn modelId="{DF926989-2F77-47C2-87CD-4B7B7C0CAFB2}" type="presOf" srcId="{DE63479A-E7AD-475E-8DC0-F81890A16F87}" destId="{6C3FF548-5C27-4EF1-9D04-6CF3FE2EFFB7}" srcOrd="0" destOrd="0" presId="urn:microsoft.com/office/officeart/2008/layout/LinedList"/>
    <dgm:cxn modelId="{388F3989-184A-4664-9527-1C42AC88BBE7}" type="presOf" srcId="{48338D63-41C5-416F-BF9E-0BC619533BFE}" destId="{410B9AFA-B7B4-4FCB-B2C8-E2EF0A8EF2E0}" srcOrd="0" destOrd="0" presId="urn:microsoft.com/office/officeart/2008/layout/LinedList"/>
    <dgm:cxn modelId="{5E4F7B0E-56F7-418C-8080-75A22ABF2888}" srcId="{33191A50-0701-4F76-A0DE-BB3FD4EB4452}" destId="{337C09BC-E28E-459B-8C4F-56DE2C565452}" srcOrd="2" destOrd="0" parTransId="{2ABEC58E-865C-40E5-9DA6-D8779ECF3DBA}" sibTransId="{75B73380-9766-4B0F-8E03-90DC13343BFA}"/>
    <dgm:cxn modelId="{17DAC287-233C-4813-9517-2388650C2AC3}" type="presParOf" srcId="{57219BC8-937E-417D-968F-DD632ED0D0DB}" destId="{A21D50FB-84F0-4A32-AE21-4D1371E5A94C}" srcOrd="0" destOrd="0" presId="urn:microsoft.com/office/officeart/2008/layout/LinedList"/>
    <dgm:cxn modelId="{25D8CAEF-B029-4757-AF68-E093FA0A0A45}" type="presParOf" srcId="{57219BC8-937E-417D-968F-DD632ED0D0DB}" destId="{1F2AF890-F3CA-4A4A-8612-E48C187CE869}" srcOrd="1" destOrd="0" presId="urn:microsoft.com/office/officeart/2008/layout/LinedList"/>
    <dgm:cxn modelId="{A50285BC-ECDC-40CB-BD12-1388CB94A82C}" type="presParOf" srcId="{1F2AF890-F3CA-4A4A-8612-E48C187CE869}" destId="{FC34A99D-3975-4077-B3E6-FF403346D910}" srcOrd="0" destOrd="0" presId="urn:microsoft.com/office/officeart/2008/layout/LinedList"/>
    <dgm:cxn modelId="{FFAD3D4A-B1D2-40FF-A272-48C7CE01E843}" type="presParOf" srcId="{1F2AF890-F3CA-4A4A-8612-E48C187CE869}" destId="{DCCF3930-864D-40AB-B284-F806585E8415}" srcOrd="1" destOrd="0" presId="urn:microsoft.com/office/officeart/2008/layout/LinedList"/>
    <dgm:cxn modelId="{8B2F6FCB-396F-497F-904C-2E4A38EB3A36}" type="presParOf" srcId="{57219BC8-937E-417D-968F-DD632ED0D0DB}" destId="{B8D27974-14EA-4A79-9D15-E5EAC200D4E5}" srcOrd="2" destOrd="0" presId="urn:microsoft.com/office/officeart/2008/layout/LinedList"/>
    <dgm:cxn modelId="{96928368-8102-403E-BFCE-F3E8E4CCFDB2}" type="presParOf" srcId="{57219BC8-937E-417D-968F-DD632ED0D0DB}" destId="{13C038EF-AC7D-4628-BFBA-BC92E2273EFA}" srcOrd="3" destOrd="0" presId="urn:microsoft.com/office/officeart/2008/layout/LinedList"/>
    <dgm:cxn modelId="{6AE58FB0-0A5A-4387-A751-1352A3A5B881}" type="presParOf" srcId="{13C038EF-AC7D-4628-BFBA-BC92E2273EFA}" destId="{410B9AFA-B7B4-4FCB-B2C8-E2EF0A8EF2E0}" srcOrd="0" destOrd="0" presId="urn:microsoft.com/office/officeart/2008/layout/LinedList"/>
    <dgm:cxn modelId="{F75C964A-F1CE-4456-9195-1BF7B0B385EA}" type="presParOf" srcId="{13C038EF-AC7D-4628-BFBA-BC92E2273EFA}" destId="{CACAB3F7-83C1-4551-97B8-E1976F03F541}" srcOrd="1" destOrd="0" presId="urn:microsoft.com/office/officeart/2008/layout/LinedList"/>
    <dgm:cxn modelId="{EE0E03F9-B26B-4A7E-965D-3DF53466DB87}" type="presParOf" srcId="{57219BC8-937E-417D-968F-DD632ED0D0DB}" destId="{E42E2553-E650-45B1-BE5F-83797460B770}" srcOrd="4" destOrd="0" presId="urn:microsoft.com/office/officeart/2008/layout/LinedList"/>
    <dgm:cxn modelId="{9A4FD08C-5CDF-4505-B668-C40CCC8CF876}" type="presParOf" srcId="{57219BC8-937E-417D-968F-DD632ED0D0DB}" destId="{AE24B70D-225E-4223-A628-BA7C41ED5A70}" srcOrd="5" destOrd="0" presId="urn:microsoft.com/office/officeart/2008/layout/LinedList"/>
    <dgm:cxn modelId="{2971CEF3-49C9-458C-8AC5-A34340335BE0}" type="presParOf" srcId="{AE24B70D-225E-4223-A628-BA7C41ED5A70}" destId="{2C3C0F07-9B65-4410-9A27-1D280BC1D005}" srcOrd="0" destOrd="0" presId="urn:microsoft.com/office/officeart/2008/layout/LinedList"/>
    <dgm:cxn modelId="{53751D6A-5A75-4D46-AF20-0305977494F9}" type="presParOf" srcId="{AE24B70D-225E-4223-A628-BA7C41ED5A70}" destId="{E184627C-43BD-4FAB-9CFE-2F24E7C51C87}" srcOrd="1" destOrd="0" presId="urn:microsoft.com/office/officeart/2008/layout/LinedList"/>
    <dgm:cxn modelId="{E7C79406-42BA-4C14-84F4-F54C3F542643}" type="presParOf" srcId="{57219BC8-937E-417D-968F-DD632ED0D0DB}" destId="{AEFFA95B-B50B-4082-AD5B-56807CFBB1BF}" srcOrd="6" destOrd="0" presId="urn:microsoft.com/office/officeart/2008/layout/LinedList"/>
    <dgm:cxn modelId="{37A0B903-7482-4829-AFFB-86195C959D4B}" type="presParOf" srcId="{57219BC8-937E-417D-968F-DD632ED0D0DB}" destId="{C96C2076-2A85-4FE6-BCE9-53916FEE50F2}" srcOrd="7" destOrd="0" presId="urn:microsoft.com/office/officeart/2008/layout/LinedList"/>
    <dgm:cxn modelId="{CE96DAA4-9447-4449-B3E1-4E95C9B1A013}" type="presParOf" srcId="{C96C2076-2A85-4FE6-BCE9-53916FEE50F2}" destId="{6C3FF548-5C27-4EF1-9D04-6CF3FE2EFFB7}" srcOrd="0" destOrd="0" presId="urn:microsoft.com/office/officeart/2008/layout/LinedList"/>
    <dgm:cxn modelId="{F8CD047E-60BB-4E34-918E-7BDF2D98CB1B}" type="presParOf" srcId="{C96C2076-2A85-4FE6-BCE9-53916FEE50F2}" destId="{5BD8ACA2-4215-4491-A88E-B43E6914CF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8D1081-B0D6-458F-B2E5-A7E340913B21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E9E6A59-1E8F-4944-91B8-C9EE4DC377B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12 049 – </a:t>
          </a: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всего участников</a:t>
          </a:r>
        </a:p>
      </dgm:t>
    </dgm:pt>
    <dgm:pt modelId="{86A26DA0-49E9-4949-945F-9EAD43F2AA22}" type="parTrans" cxnId="{914F8953-CD78-4352-940C-A7CC0F67693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7811B5-EE52-47A8-923E-6CFCD1C4B2EA}" type="sibTrans" cxnId="{914F8953-CD78-4352-940C-A7CC0F67693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0D54B-21DA-4750-B888-794B1EBC3E7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11 975 –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зачет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42C4F-2414-4275-8747-5911E5AA73E4}" type="parTrans" cxnId="{CA10611C-4B02-4713-8894-48836EED8D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5C1F91-13C4-4D2C-97B0-3F1818AC71CF}" type="sibTrans" cxnId="{CA10611C-4B02-4713-8894-48836EED8D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7D6D6A-D1CA-4A8F-8BF8-6F3149B27B1E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99,4%</a:t>
          </a:r>
        </a:p>
      </dgm:t>
    </dgm:pt>
    <dgm:pt modelId="{D0951A2F-D4A3-4DF9-8D87-BBD1ECC07B84}" type="parTrans" cxnId="{3E434271-7BA8-4115-BB30-BB327D4CFF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ABAD1-A0DE-479F-9165-365677D38487}" type="sibTrans" cxnId="{3E434271-7BA8-4115-BB30-BB327D4CFF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B63FC9-DF73-4E50-9AA7-CFF4E9DE77F4}">
      <dgm:prSet custT="1"/>
      <dgm:spPr/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11 987 –</a:t>
          </a:r>
          <a:b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написали ИС(И) </a:t>
          </a:r>
        </a:p>
      </dgm:t>
    </dgm:pt>
    <dgm:pt modelId="{0BAB6699-A114-4172-B27A-4881750B5D52}" type="parTrans" cxnId="{5619C770-D39D-4304-825A-96CBB8849B5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28A3-9B32-4994-B256-DA7B06D2929F}" type="sibTrans" cxnId="{5619C770-D39D-4304-825A-96CBB8849B5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734D71-E2FF-4009-9C4E-AF9935E78E74}" type="pres">
      <dgm:prSet presAssocID="{DA8D1081-B0D6-458F-B2E5-A7E340913B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9232B1-6B92-471B-AC56-F968AB8CC729}" type="pres">
      <dgm:prSet presAssocID="{EE9E6A59-1E8F-4944-91B8-C9EE4DC377B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2A09F-9B28-4055-93EA-03046901D1A2}" type="pres">
      <dgm:prSet presAssocID="{017811B5-EE52-47A8-923E-6CFCD1C4B2EA}" presName="parSpace" presStyleCnt="0"/>
      <dgm:spPr/>
    </dgm:pt>
    <dgm:pt modelId="{5955A0C4-4785-4E3E-9F94-8B9A99B6D4F6}" type="pres">
      <dgm:prSet presAssocID="{42B63FC9-DF73-4E50-9AA7-CFF4E9DE77F4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66B7D-C240-4C81-8774-11D66E5D6A10}" type="pres">
      <dgm:prSet presAssocID="{279128A3-9B32-4994-B256-DA7B06D2929F}" presName="parSpace" presStyleCnt="0"/>
      <dgm:spPr/>
    </dgm:pt>
    <dgm:pt modelId="{9B54EC2B-EB30-49D2-961D-9996B3929026}" type="pres">
      <dgm:prSet presAssocID="{F690D54B-21DA-4750-B888-794B1EBC3E7B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40832-8BE3-466E-B2B3-33BB3EC85795}" type="pres">
      <dgm:prSet presAssocID="{525C1F91-13C4-4D2C-97B0-3F1818AC71CF}" presName="parSpace" presStyleCnt="0"/>
      <dgm:spPr/>
    </dgm:pt>
    <dgm:pt modelId="{0A4A95E8-2366-416C-B57B-C6637DD26DD5}" type="pres">
      <dgm:prSet presAssocID="{6F7D6D6A-D1CA-4A8F-8BF8-6F3149B27B1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434271-7BA8-4115-BB30-BB327D4CFFD5}" srcId="{DA8D1081-B0D6-458F-B2E5-A7E340913B21}" destId="{6F7D6D6A-D1CA-4A8F-8BF8-6F3149B27B1E}" srcOrd="3" destOrd="0" parTransId="{D0951A2F-D4A3-4DF9-8D87-BBD1ECC07B84}" sibTransId="{7CDABAD1-A0DE-479F-9165-365677D38487}"/>
    <dgm:cxn modelId="{647417EB-BE6F-40F5-86B5-D23DC7593045}" type="presOf" srcId="{EE9E6A59-1E8F-4944-91B8-C9EE4DC377B2}" destId="{3A9232B1-6B92-471B-AC56-F968AB8CC729}" srcOrd="0" destOrd="0" presId="urn:microsoft.com/office/officeart/2005/8/layout/hChevron3"/>
    <dgm:cxn modelId="{1E5F301E-EBE2-4C42-84AA-46399CC54D7C}" type="presOf" srcId="{42B63FC9-DF73-4E50-9AA7-CFF4E9DE77F4}" destId="{5955A0C4-4785-4E3E-9F94-8B9A99B6D4F6}" srcOrd="0" destOrd="0" presId="urn:microsoft.com/office/officeart/2005/8/layout/hChevron3"/>
    <dgm:cxn modelId="{CA10611C-4B02-4713-8894-48836EED8D0B}" srcId="{DA8D1081-B0D6-458F-B2E5-A7E340913B21}" destId="{F690D54B-21DA-4750-B888-794B1EBC3E7B}" srcOrd="2" destOrd="0" parTransId="{6FF42C4F-2414-4275-8747-5911E5AA73E4}" sibTransId="{525C1F91-13C4-4D2C-97B0-3F1818AC71CF}"/>
    <dgm:cxn modelId="{1FBFD575-217B-4C05-AFDE-A3139B65790C}" type="presOf" srcId="{6F7D6D6A-D1CA-4A8F-8BF8-6F3149B27B1E}" destId="{0A4A95E8-2366-416C-B57B-C6637DD26DD5}" srcOrd="0" destOrd="0" presId="urn:microsoft.com/office/officeart/2005/8/layout/hChevron3"/>
    <dgm:cxn modelId="{914F8953-CD78-4352-940C-A7CC0F676931}" srcId="{DA8D1081-B0D6-458F-B2E5-A7E340913B21}" destId="{EE9E6A59-1E8F-4944-91B8-C9EE4DC377B2}" srcOrd="0" destOrd="0" parTransId="{86A26DA0-49E9-4949-945F-9EAD43F2AA22}" sibTransId="{017811B5-EE52-47A8-923E-6CFCD1C4B2EA}"/>
    <dgm:cxn modelId="{5619C770-D39D-4304-825A-96CBB8849B58}" srcId="{DA8D1081-B0D6-458F-B2E5-A7E340913B21}" destId="{42B63FC9-DF73-4E50-9AA7-CFF4E9DE77F4}" srcOrd="1" destOrd="0" parTransId="{0BAB6699-A114-4172-B27A-4881750B5D52}" sibTransId="{279128A3-9B32-4994-B256-DA7B06D2929F}"/>
    <dgm:cxn modelId="{EAF330D0-CBA8-4AA2-9E45-33C8CA9E0E08}" type="presOf" srcId="{DA8D1081-B0D6-458F-B2E5-A7E340913B21}" destId="{12734D71-E2FF-4009-9C4E-AF9935E78E74}" srcOrd="0" destOrd="0" presId="urn:microsoft.com/office/officeart/2005/8/layout/hChevron3"/>
    <dgm:cxn modelId="{76066F27-1D3F-47E2-82B2-C2B91AA1CD2F}" type="presOf" srcId="{F690D54B-21DA-4750-B888-794B1EBC3E7B}" destId="{9B54EC2B-EB30-49D2-961D-9996B3929026}" srcOrd="0" destOrd="0" presId="urn:microsoft.com/office/officeart/2005/8/layout/hChevron3"/>
    <dgm:cxn modelId="{14B9B425-8A1E-4AD8-BF18-95A6C66F5D96}" type="presParOf" srcId="{12734D71-E2FF-4009-9C4E-AF9935E78E74}" destId="{3A9232B1-6B92-471B-AC56-F968AB8CC729}" srcOrd="0" destOrd="0" presId="urn:microsoft.com/office/officeart/2005/8/layout/hChevron3"/>
    <dgm:cxn modelId="{09F62E8B-3682-4A72-9D7C-BB12AE55BABF}" type="presParOf" srcId="{12734D71-E2FF-4009-9C4E-AF9935E78E74}" destId="{4582A09F-9B28-4055-93EA-03046901D1A2}" srcOrd="1" destOrd="0" presId="urn:microsoft.com/office/officeart/2005/8/layout/hChevron3"/>
    <dgm:cxn modelId="{A4D24E43-76C5-44C9-907F-66E79F13ABD7}" type="presParOf" srcId="{12734D71-E2FF-4009-9C4E-AF9935E78E74}" destId="{5955A0C4-4785-4E3E-9F94-8B9A99B6D4F6}" srcOrd="2" destOrd="0" presId="urn:microsoft.com/office/officeart/2005/8/layout/hChevron3"/>
    <dgm:cxn modelId="{0BF670C8-3FCE-4EC4-9A6A-056875792E49}" type="presParOf" srcId="{12734D71-E2FF-4009-9C4E-AF9935E78E74}" destId="{E9D66B7D-C240-4C81-8774-11D66E5D6A10}" srcOrd="3" destOrd="0" presId="urn:microsoft.com/office/officeart/2005/8/layout/hChevron3"/>
    <dgm:cxn modelId="{F7B29CF1-9923-40AD-9C45-F04F9EDEA19F}" type="presParOf" srcId="{12734D71-E2FF-4009-9C4E-AF9935E78E74}" destId="{9B54EC2B-EB30-49D2-961D-9996B3929026}" srcOrd="4" destOrd="0" presId="urn:microsoft.com/office/officeart/2005/8/layout/hChevron3"/>
    <dgm:cxn modelId="{A2748968-2ED7-4BC9-A17D-D14DE1C1C53E}" type="presParOf" srcId="{12734D71-E2FF-4009-9C4E-AF9935E78E74}" destId="{BA740832-8BE3-466E-B2B3-33BB3EC85795}" srcOrd="5" destOrd="0" presId="urn:microsoft.com/office/officeart/2005/8/layout/hChevron3"/>
    <dgm:cxn modelId="{26C4F873-5794-4FD4-A27E-162EC1090D04}" type="presParOf" srcId="{12734D71-E2FF-4009-9C4E-AF9935E78E74}" destId="{0A4A95E8-2366-416C-B57B-C6637DD26DD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D1B8E2-3388-424B-8782-52828D25CFD1}" type="doc">
      <dgm:prSet loTypeId="urn:microsoft.com/office/officeart/2008/layout/PictureAccentList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28A3213-5F8F-432B-86BC-5924AEDA726B}">
      <dgm:prSet phldrT="[Текст]" custT="1"/>
      <dgm:spPr/>
      <dgm:t>
        <a:bodyPr/>
        <a:lstStyle/>
        <a:p>
          <a:r>
            <a:rPr lang="ru-RU" sz="1600" dirty="0"/>
            <a:t>Подготовка СИЗ, антисептических средств, </a:t>
          </a:r>
          <a:r>
            <a:rPr lang="ru-RU" sz="1600" dirty="0" err="1"/>
            <a:t>обеззараживателей</a:t>
          </a:r>
          <a:r>
            <a:rPr lang="ru-RU" sz="1500" dirty="0"/>
            <a:t> </a:t>
          </a:r>
          <a:r>
            <a:rPr lang="ru-RU" sz="1600" dirty="0"/>
            <a:t>воздуха</a:t>
          </a:r>
        </a:p>
      </dgm:t>
    </dgm:pt>
    <dgm:pt modelId="{2C989198-7548-4A82-9435-AF4170B4BE88}" type="parTrans" cxnId="{5E587BD7-B10F-477A-9E46-0D3DD2D6497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A6CCAF3-C2DB-4A82-A613-717582F04CE7}" type="sibTrans" cxnId="{5E587BD7-B10F-477A-9E46-0D3DD2D64978}">
      <dgm:prSet/>
      <dgm:spPr/>
      <dgm:t>
        <a:bodyPr/>
        <a:lstStyle/>
        <a:p>
          <a:endParaRPr lang="ru-RU" sz="2000">
            <a:ln>
              <a:solidFill>
                <a:schemeClr val="accent5"/>
              </a:solidFill>
            </a:ln>
            <a:solidFill>
              <a:schemeClr val="tx1"/>
            </a:solidFill>
          </a:endParaRPr>
        </a:p>
      </dgm:t>
    </dgm:pt>
    <dgm:pt modelId="{3AE402CE-9EAA-4A74-A357-62B1C692C4F8}">
      <dgm:prSet phldrT="[Текст]" custT="1"/>
      <dgm:spPr/>
      <dgm:t>
        <a:bodyPr/>
        <a:lstStyle/>
        <a:p>
          <a:r>
            <a:rPr lang="ru-RU" sz="1600" dirty="0"/>
            <a:t>Термометрия всех участников экзаменов и организаторов при входе в ППЭ</a:t>
          </a:r>
        </a:p>
      </dgm:t>
    </dgm:pt>
    <dgm:pt modelId="{8242DEA5-703F-4CBE-B927-7DFA5795F92A}" type="sibTrans" cxnId="{84F99583-7B6E-453E-99DE-E39E9AC7EDD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A7C6B47-D436-41CF-84A2-25696BA6CA20}" type="parTrans" cxnId="{84F99583-7B6E-453E-99DE-E39E9AC7EDD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AB41E5F-0533-4C30-A075-A838D9EE129E}">
      <dgm:prSet phldrT="[Текст]" custT="1"/>
      <dgm:spPr/>
      <dgm:t>
        <a:bodyPr/>
        <a:lstStyle/>
        <a:p>
          <a:pPr rtl="0"/>
          <a:r>
            <a:rPr lang="ru-RU" sz="1600" dirty="0"/>
            <a:t>Распределение участников </a:t>
          </a:r>
          <a:br>
            <a:rPr lang="ru-RU" sz="1600" dirty="0"/>
          </a:br>
          <a:r>
            <a:rPr lang="ru-RU" sz="1600" dirty="0"/>
            <a:t>в аудиториях ППЭ по 10-12 человек</a:t>
          </a:r>
        </a:p>
      </dgm:t>
    </dgm:pt>
    <dgm:pt modelId="{7FB15792-940C-4845-B450-B329C59726CB}" type="parTrans" cxnId="{AC32DA1F-2D36-4EA5-BA82-D1A1A706DEE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A413C4D-E2A4-4E3C-908E-2B26C5E02690}" type="sibTrans" cxnId="{AC32DA1F-2D36-4EA5-BA82-D1A1A706DEE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7C9FA99-D08E-4E61-9E14-62FD2A83C864}">
      <dgm:prSet phldrT="[Текст]" custT="1"/>
      <dgm:spPr/>
      <dgm:t>
        <a:bodyPr/>
        <a:lstStyle/>
        <a:p>
          <a:pPr rtl="0"/>
          <a:r>
            <a:rPr lang="ru-RU" sz="1600" strike="noStrike" dirty="0"/>
            <a:t>Питьевой режим с использованием </a:t>
          </a:r>
          <a:br>
            <a:rPr lang="ru-RU" sz="1600" strike="noStrike" dirty="0"/>
          </a:br>
          <a:r>
            <a:rPr lang="ru-RU" sz="1600" strike="noStrike" dirty="0"/>
            <a:t>одноразовой посуды</a:t>
          </a:r>
        </a:p>
      </dgm:t>
    </dgm:pt>
    <dgm:pt modelId="{96371178-9457-47F2-B8EA-7727FD00811E}" type="parTrans" cxnId="{5670AC85-D8D8-4E52-B404-5F737E01653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08066F4-02C4-470A-9E56-26A900E1C240}" type="sibTrans" cxnId="{5670AC85-D8D8-4E52-B404-5F737E01653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C8313C4-09AA-4FD4-9ECD-10C0CCD82E50}">
      <dgm:prSet phldrT="[Текст]" custT="1"/>
      <dgm:spPr/>
      <dgm:t>
        <a:bodyPr/>
        <a:lstStyle/>
        <a:p>
          <a:pPr rtl="0"/>
          <a:r>
            <a:rPr lang="ru-RU" sz="1600" dirty="0"/>
            <a:t>Несколько входов в ППЭ, исключение скопления участников, работников</a:t>
          </a:r>
        </a:p>
      </dgm:t>
    </dgm:pt>
    <dgm:pt modelId="{9923D204-F221-4390-925E-BAFE18BF7DA1}" type="parTrans" cxnId="{8780059A-366B-4110-A167-340237748C79}">
      <dgm:prSet/>
      <dgm:spPr/>
      <dgm:t>
        <a:bodyPr/>
        <a:lstStyle/>
        <a:p>
          <a:endParaRPr lang="ru-RU" sz="2000"/>
        </a:p>
      </dgm:t>
    </dgm:pt>
    <dgm:pt modelId="{88747E83-5CA2-41B4-A042-DC4C5FA6EF90}" type="sibTrans" cxnId="{8780059A-366B-4110-A167-340237748C79}">
      <dgm:prSet/>
      <dgm:spPr/>
      <dgm:t>
        <a:bodyPr/>
        <a:lstStyle/>
        <a:p>
          <a:endParaRPr lang="ru-RU" sz="2000"/>
        </a:p>
      </dgm:t>
    </dgm:pt>
    <dgm:pt modelId="{06769C58-47A7-41A3-A2B9-E0F682C14422}">
      <dgm:prSet phldrT="[Текст]" custT="1"/>
      <dgm:spPr/>
      <dgm:t>
        <a:bodyPr/>
        <a:lstStyle/>
        <a:p>
          <a:pPr marL="285750" indent="-285750">
            <a:spcAft>
              <a:spcPts val="300"/>
            </a:spcAft>
            <a:buFont typeface="Wingdings" panose="05000000000000000000" pitchFamily="2" charset="2"/>
            <a:buChar char="ü"/>
          </a:pPr>
          <a:r>
            <a:rPr lang="ru-RU" sz="1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ЗАЩИТА ЗДОРОВЬЯ</a:t>
          </a:r>
        </a:p>
        <a:p>
          <a:pPr marL="285750" indent="-285750">
            <a:spcAft>
              <a:spcPts val="300"/>
            </a:spcAft>
            <a:buFont typeface="Wingdings" panose="05000000000000000000" pitchFamily="2" charset="2"/>
            <a:buChar char="ü"/>
          </a:pPr>
          <a:r>
            <a:rPr lang="ru-RU" sz="1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БЕЗОПАСНОСТЬ</a:t>
          </a:r>
        </a:p>
      </dgm:t>
    </dgm:pt>
    <dgm:pt modelId="{87DE0D80-EEF0-43BF-A7B9-E5D447BB98A2}" type="parTrans" cxnId="{42CA0E58-D72B-4C88-89B5-0ADA6E9B8E65}">
      <dgm:prSet/>
      <dgm:spPr/>
      <dgm:t>
        <a:bodyPr/>
        <a:lstStyle/>
        <a:p>
          <a:endParaRPr lang="ru-RU"/>
        </a:p>
      </dgm:t>
    </dgm:pt>
    <dgm:pt modelId="{7A5F9661-6448-49BF-9137-9066D1D60632}" type="sibTrans" cxnId="{42CA0E58-D72B-4C88-89B5-0ADA6E9B8E65}">
      <dgm:prSet/>
      <dgm:spPr/>
      <dgm:t>
        <a:bodyPr/>
        <a:lstStyle/>
        <a:p>
          <a:endParaRPr lang="ru-RU"/>
        </a:p>
      </dgm:t>
    </dgm:pt>
    <dgm:pt modelId="{A6F8E259-759D-464D-91EA-3CA27F61F175}">
      <dgm:prSet phldrT="[Текст]" custT="1"/>
      <dgm:spPr/>
      <dgm:t>
        <a:bodyPr/>
        <a:lstStyle/>
        <a:p>
          <a:r>
            <a:rPr lang="ru-RU" sz="1600" dirty="0"/>
            <a:t>Дезинфекция всех помещений </a:t>
          </a:r>
          <a:br>
            <a:rPr lang="ru-RU" sz="1600" dirty="0"/>
          </a:br>
          <a:r>
            <a:rPr lang="ru-RU" sz="1600" dirty="0"/>
            <a:t>и поверхностей в ППЭ</a:t>
          </a:r>
          <a:endParaRPr lang="ru-RU" sz="1500" dirty="0"/>
        </a:p>
      </dgm:t>
    </dgm:pt>
    <dgm:pt modelId="{7A4168DA-60F8-4BAF-A6E5-4E9477FF5960}" type="parTrans" cxnId="{25059916-591F-48CF-8C2C-2A0FD1D4E6B8}">
      <dgm:prSet/>
      <dgm:spPr/>
      <dgm:t>
        <a:bodyPr/>
        <a:lstStyle/>
        <a:p>
          <a:endParaRPr lang="ru-RU"/>
        </a:p>
      </dgm:t>
    </dgm:pt>
    <dgm:pt modelId="{671AEB4B-DF9A-4144-AA2D-56472B9C3C2C}" type="sibTrans" cxnId="{25059916-591F-48CF-8C2C-2A0FD1D4E6B8}">
      <dgm:prSet/>
      <dgm:spPr/>
      <dgm:t>
        <a:bodyPr/>
        <a:lstStyle/>
        <a:p>
          <a:endParaRPr lang="ru-RU"/>
        </a:p>
      </dgm:t>
    </dgm:pt>
    <dgm:pt modelId="{5164E94B-E906-43DE-99DC-3AC04BB8031A}" type="pres">
      <dgm:prSet presAssocID="{24D1B8E2-3388-424B-8782-52828D25CFD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1B0051-6469-4A0F-907A-7D577F974893}" type="pres">
      <dgm:prSet presAssocID="{06769C58-47A7-41A3-A2B9-E0F682C14422}" presName="root" presStyleCnt="0">
        <dgm:presLayoutVars>
          <dgm:chMax/>
          <dgm:chPref val="4"/>
        </dgm:presLayoutVars>
      </dgm:prSet>
      <dgm:spPr/>
    </dgm:pt>
    <dgm:pt modelId="{56F83E78-7C2E-46AB-A273-461248B6C3FE}" type="pres">
      <dgm:prSet presAssocID="{06769C58-47A7-41A3-A2B9-E0F682C14422}" presName="rootComposite" presStyleCnt="0">
        <dgm:presLayoutVars/>
      </dgm:prSet>
      <dgm:spPr/>
    </dgm:pt>
    <dgm:pt modelId="{9E68ABB1-A06F-42E5-9227-88C29819A9FE}" type="pres">
      <dgm:prSet presAssocID="{06769C58-47A7-41A3-A2B9-E0F682C14422}" presName="rootText" presStyleLbl="node0" presStyleIdx="0" presStyleCnt="1" custScaleX="143726" custScaleY="92435" custLinFactNeighborX="12125" custLinFactNeighborY="3368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C1234CE1-A989-4990-B7E2-18E7DAB7C980}" type="pres">
      <dgm:prSet presAssocID="{06769C58-47A7-41A3-A2B9-E0F682C14422}" presName="childShape" presStyleCnt="0">
        <dgm:presLayoutVars>
          <dgm:chMax val="0"/>
          <dgm:chPref val="0"/>
        </dgm:presLayoutVars>
      </dgm:prSet>
      <dgm:spPr/>
    </dgm:pt>
    <dgm:pt modelId="{C9D8C687-E49F-4F29-992A-7715A0AF6C55}" type="pres">
      <dgm:prSet presAssocID="{328A3213-5F8F-432B-86BC-5924AEDA726B}" presName="childComposite" presStyleCnt="0">
        <dgm:presLayoutVars>
          <dgm:chMax val="0"/>
          <dgm:chPref val="0"/>
        </dgm:presLayoutVars>
      </dgm:prSet>
      <dgm:spPr/>
    </dgm:pt>
    <dgm:pt modelId="{96A12F0F-B6B8-4E60-92A9-755FAC7AFC7B}" type="pres">
      <dgm:prSet presAssocID="{328A3213-5F8F-432B-86BC-5924AEDA726B}" presName="Image" presStyleLbl="node1" presStyleIdx="0" presStyleCnt="6" custScaleX="48364" custScaleY="4836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C4405E-CFB4-40A8-A28E-013882161CEB}" type="pres">
      <dgm:prSet presAssocID="{328A3213-5F8F-432B-86BC-5924AEDA726B}" presName="childText" presStyleLbl="lnNode1" presStyleIdx="0" presStyleCnt="6" custScaleX="168246" custLinFactNeighborX="25823" custLinFactNeighborY="-35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0C322-4E7E-4CDB-92C6-0273A64B9EE7}" type="pres">
      <dgm:prSet presAssocID="{A6F8E259-759D-464D-91EA-3CA27F61F175}" presName="childComposite" presStyleCnt="0">
        <dgm:presLayoutVars>
          <dgm:chMax val="0"/>
          <dgm:chPref val="0"/>
        </dgm:presLayoutVars>
      </dgm:prSet>
      <dgm:spPr/>
    </dgm:pt>
    <dgm:pt modelId="{2526E9BF-847A-4DEA-ACE2-2EC6D363514F}" type="pres">
      <dgm:prSet presAssocID="{A6F8E259-759D-464D-91EA-3CA27F61F175}" presName="Image" presStyleLbl="node1" presStyleIdx="1" presStyleCnt="6" custScaleX="48364" custScaleY="4836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818802-37A9-468D-BDDB-C85BA04D237F}" type="pres">
      <dgm:prSet presAssocID="{A6F8E259-759D-464D-91EA-3CA27F61F175}" presName="childText" presStyleLbl="lnNode1" presStyleIdx="1" presStyleCnt="6" custScaleX="168246" custLinFactNeighborX="25823" custLinFactNeighborY="-35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70FF9-2A3B-4E5E-95E8-2AFE60021FA9}" type="pres">
      <dgm:prSet presAssocID="{3AE402CE-9EAA-4A74-A357-62B1C692C4F8}" presName="childComposite" presStyleCnt="0">
        <dgm:presLayoutVars>
          <dgm:chMax val="0"/>
          <dgm:chPref val="0"/>
        </dgm:presLayoutVars>
      </dgm:prSet>
      <dgm:spPr/>
    </dgm:pt>
    <dgm:pt modelId="{2D6F0FAA-17A4-4A0C-A94D-79C234E22498}" type="pres">
      <dgm:prSet presAssocID="{3AE402CE-9EAA-4A74-A357-62B1C692C4F8}" presName="Image" presStyleLbl="node1" presStyleIdx="2" presStyleCnt="6" custScaleX="48364" custScaleY="4836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6CB55E-149D-4F48-83C0-36CD355570C9}" type="pres">
      <dgm:prSet presAssocID="{3AE402CE-9EAA-4A74-A357-62B1C692C4F8}" presName="childText" presStyleLbl="lnNode1" presStyleIdx="2" presStyleCnt="6" custScaleX="168246" custLinFactNeighborX="25823" custLinFactNeighborY="-35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37FA-3C08-4693-BEEB-AD498AFD329D}" type="pres">
      <dgm:prSet presAssocID="{DAB41E5F-0533-4C30-A075-A838D9EE129E}" presName="childComposite" presStyleCnt="0">
        <dgm:presLayoutVars>
          <dgm:chMax val="0"/>
          <dgm:chPref val="0"/>
        </dgm:presLayoutVars>
      </dgm:prSet>
      <dgm:spPr/>
    </dgm:pt>
    <dgm:pt modelId="{5296DACB-B9A9-4A13-B04C-A07E37EC2F34}" type="pres">
      <dgm:prSet presAssocID="{DAB41E5F-0533-4C30-A075-A838D9EE129E}" presName="Image" presStyleLbl="node1" presStyleIdx="3" presStyleCnt="6" custScaleX="48364" custScaleY="4836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06CEEF-9CF2-44F6-8820-BE7EBD79DD6B}" type="pres">
      <dgm:prSet presAssocID="{DAB41E5F-0533-4C30-A075-A838D9EE129E}" presName="childText" presStyleLbl="lnNode1" presStyleIdx="3" presStyleCnt="6" custScaleX="168246" custLinFactNeighborX="25823" custLinFactNeighborY="-35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35F1F-4B39-4862-826D-13B9C2A27B2E}" type="pres">
      <dgm:prSet presAssocID="{B7C9FA99-D08E-4E61-9E14-62FD2A83C864}" presName="childComposite" presStyleCnt="0">
        <dgm:presLayoutVars>
          <dgm:chMax val="0"/>
          <dgm:chPref val="0"/>
        </dgm:presLayoutVars>
      </dgm:prSet>
      <dgm:spPr/>
    </dgm:pt>
    <dgm:pt modelId="{94BADDF1-9F71-4B03-8619-8AA68B22DD1B}" type="pres">
      <dgm:prSet presAssocID="{B7C9FA99-D08E-4E61-9E14-62FD2A83C864}" presName="Image" presStyleLbl="node1" presStyleIdx="4" presStyleCnt="6" custScaleX="48364" custScaleY="4836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C98BBCA-605C-4BCA-A03B-AAB03B9430F3}" type="pres">
      <dgm:prSet presAssocID="{B7C9FA99-D08E-4E61-9E14-62FD2A83C864}" presName="childText" presStyleLbl="lnNode1" presStyleIdx="4" presStyleCnt="6" custScaleX="168246" custLinFactNeighborX="25823" custLinFactNeighborY="-35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ACC8D-DA29-40C5-833B-D1FA6BBAC7A3}" type="pres">
      <dgm:prSet presAssocID="{4C8313C4-09AA-4FD4-9ECD-10C0CCD82E50}" presName="childComposite" presStyleCnt="0">
        <dgm:presLayoutVars>
          <dgm:chMax val="0"/>
          <dgm:chPref val="0"/>
        </dgm:presLayoutVars>
      </dgm:prSet>
      <dgm:spPr/>
    </dgm:pt>
    <dgm:pt modelId="{31088E29-5478-4C74-858E-EBC834E45748}" type="pres">
      <dgm:prSet presAssocID="{4C8313C4-09AA-4FD4-9ECD-10C0CCD82E50}" presName="Image" presStyleLbl="node1" presStyleIdx="5" presStyleCnt="6" custScaleX="48364" custScaleY="4836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01CB8C-6F68-484C-A432-A8BF7E8F527D}" type="pres">
      <dgm:prSet presAssocID="{4C8313C4-09AA-4FD4-9ECD-10C0CCD82E50}" presName="childText" presStyleLbl="lnNode1" presStyleIdx="5" presStyleCnt="6" custScaleX="168246" custLinFactNeighborX="25823" custLinFactNeighborY="-3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580AF-A8D4-4920-9ECD-50D015FA24C6}" type="presOf" srcId="{A6F8E259-759D-464D-91EA-3CA27F61F175}" destId="{EA818802-37A9-468D-BDDB-C85BA04D237F}" srcOrd="0" destOrd="0" presId="urn:microsoft.com/office/officeart/2008/layout/PictureAccentList"/>
    <dgm:cxn modelId="{1BD75DBE-1384-4F0E-83B5-726F8B820C39}" type="presOf" srcId="{24D1B8E2-3388-424B-8782-52828D25CFD1}" destId="{5164E94B-E906-43DE-99DC-3AC04BB8031A}" srcOrd="0" destOrd="0" presId="urn:microsoft.com/office/officeart/2008/layout/PictureAccentList"/>
    <dgm:cxn modelId="{8780059A-366B-4110-A167-340237748C79}" srcId="{06769C58-47A7-41A3-A2B9-E0F682C14422}" destId="{4C8313C4-09AA-4FD4-9ECD-10C0CCD82E50}" srcOrd="5" destOrd="0" parTransId="{9923D204-F221-4390-925E-BAFE18BF7DA1}" sibTransId="{88747E83-5CA2-41B4-A042-DC4C5FA6EF90}"/>
    <dgm:cxn modelId="{0FD39286-62F9-4009-A4EA-DC4A7911F61A}" type="presOf" srcId="{B7C9FA99-D08E-4E61-9E14-62FD2A83C864}" destId="{2C98BBCA-605C-4BCA-A03B-AAB03B9430F3}" srcOrd="0" destOrd="0" presId="urn:microsoft.com/office/officeart/2008/layout/PictureAccentList"/>
    <dgm:cxn modelId="{AC32DA1F-2D36-4EA5-BA82-D1A1A706DEE8}" srcId="{06769C58-47A7-41A3-A2B9-E0F682C14422}" destId="{DAB41E5F-0533-4C30-A075-A838D9EE129E}" srcOrd="3" destOrd="0" parTransId="{7FB15792-940C-4845-B450-B329C59726CB}" sibTransId="{0A413C4D-E2A4-4E3C-908E-2B26C5E02690}"/>
    <dgm:cxn modelId="{30FCB893-B192-474A-9429-DE96D9E84AEC}" type="presOf" srcId="{3AE402CE-9EAA-4A74-A357-62B1C692C4F8}" destId="{A26CB55E-149D-4F48-83C0-36CD355570C9}" srcOrd="0" destOrd="0" presId="urn:microsoft.com/office/officeart/2008/layout/PictureAccentList"/>
    <dgm:cxn modelId="{1EA299AD-4344-43EE-B1E8-E44647D3BD05}" type="presOf" srcId="{DAB41E5F-0533-4C30-A075-A838D9EE129E}" destId="{AC06CEEF-9CF2-44F6-8820-BE7EBD79DD6B}" srcOrd="0" destOrd="0" presId="urn:microsoft.com/office/officeart/2008/layout/PictureAccentList"/>
    <dgm:cxn modelId="{4F2F559F-C37B-4212-8ADE-26886D55F303}" type="presOf" srcId="{06769C58-47A7-41A3-A2B9-E0F682C14422}" destId="{9E68ABB1-A06F-42E5-9227-88C29819A9FE}" srcOrd="0" destOrd="0" presId="urn:microsoft.com/office/officeart/2008/layout/PictureAccentList"/>
    <dgm:cxn modelId="{5670AC85-D8D8-4E52-B404-5F737E016537}" srcId="{06769C58-47A7-41A3-A2B9-E0F682C14422}" destId="{B7C9FA99-D08E-4E61-9E14-62FD2A83C864}" srcOrd="4" destOrd="0" parTransId="{96371178-9457-47F2-B8EA-7727FD00811E}" sibTransId="{C08066F4-02C4-470A-9E56-26A900E1C240}"/>
    <dgm:cxn modelId="{84F99583-7B6E-453E-99DE-E39E9AC7EDD9}" srcId="{06769C58-47A7-41A3-A2B9-E0F682C14422}" destId="{3AE402CE-9EAA-4A74-A357-62B1C692C4F8}" srcOrd="2" destOrd="0" parTransId="{4A7C6B47-D436-41CF-84A2-25696BA6CA20}" sibTransId="{8242DEA5-703F-4CBE-B927-7DFA5795F92A}"/>
    <dgm:cxn modelId="{C1D66F7C-AFE7-4F99-886E-22B247BC2B90}" type="presOf" srcId="{328A3213-5F8F-432B-86BC-5924AEDA726B}" destId="{0AC4405E-CFB4-40A8-A28E-013882161CEB}" srcOrd="0" destOrd="0" presId="urn:microsoft.com/office/officeart/2008/layout/PictureAccentList"/>
    <dgm:cxn modelId="{60A8D1D0-B9D1-4A32-AAD8-7B79CD80FAD0}" type="presOf" srcId="{4C8313C4-09AA-4FD4-9ECD-10C0CCD82E50}" destId="{D401CB8C-6F68-484C-A432-A8BF7E8F527D}" srcOrd="0" destOrd="0" presId="urn:microsoft.com/office/officeart/2008/layout/PictureAccentList"/>
    <dgm:cxn modelId="{42CA0E58-D72B-4C88-89B5-0ADA6E9B8E65}" srcId="{24D1B8E2-3388-424B-8782-52828D25CFD1}" destId="{06769C58-47A7-41A3-A2B9-E0F682C14422}" srcOrd="0" destOrd="0" parTransId="{87DE0D80-EEF0-43BF-A7B9-E5D447BB98A2}" sibTransId="{7A5F9661-6448-49BF-9137-9066D1D60632}"/>
    <dgm:cxn modelId="{25059916-591F-48CF-8C2C-2A0FD1D4E6B8}" srcId="{06769C58-47A7-41A3-A2B9-E0F682C14422}" destId="{A6F8E259-759D-464D-91EA-3CA27F61F175}" srcOrd="1" destOrd="0" parTransId="{7A4168DA-60F8-4BAF-A6E5-4E9477FF5960}" sibTransId="{671AEB4B-DF9A-4144-AA2D-56472B9C3C2C}"/>
    <dgm:cxn modelId="{5E587BD7-B10F-477A-9E46-0D3DD2D64978}" srcId="{06769C58-47A7-41A3-A2B9-E0F682C14422}" destId="{328A3213-5F8F-432B-86BC-5924AEDA726B}" srcOrd="0" destOrd="0" parTransId="{2C989198-7548-4A82-9435-AF4170B4BE88}" sibTransId="{4A6CCAF3-C2DB-4A82-A613-717582F04CE7}"/>
    <dgm:cxn modelId="{84E9402F-438B-4621-AFC6-CED58EC06A3F}" type="presParOf" srcId="{5164E94B-E906-43DE-99DC-3AC04BB8031A}" destId="{601B0051-6469-4A0F-907A-7D577F974893}" srcOrd="0" destOrd="0" presId="urn:microsoft.com/office/officeart/2008/layout/PictureAccentList"/>
    <dgm:cxn modelId="{ABD3EFBD-A75E-498D-A82C-1CBFA7A5FC3A}" type="presParOf" srcId="{601B0051-6469-4A0F-907A-7D577F974893}" destId="{56F83E78-7C2E-46AB-A273-461248B6C3FE}" srcOrd="0" destOrd="0" presId="urn:microsoft.com/office/officeart/2008/layout/PictureAccentList"/>
    <dgm:cxn modelId="{4AEBF72F-0237-450C-8E78-BDB617874547}" type="presParOf" srcId="{56F83E78-7C2E-46AB-A273-461248B6C3FE}" destId="{9E68ABB1-A06F-42E5-9227-88C29819A9FE}" srcOrd="0" destOrd="0" presId="urn:microsoft.com/office/officeart/2008/layout/PictureAccentList"/>
    <dgm:cxn modelId="{689E9ADD-1606-4442-BA2F-386F7CF98D85}" type="presParOf" srcId="{601B0051-6469-4A0F-907A-7D577F974893}" destId="{C1234CE1-A989-4990-B7E2-18E7DAB7C980}" srcOrd="1" destOrd="0" presId="urn:microsoft.com/office/officeart/2008/layout/PictureAccentList"/>
    <dgm:cxn modelId="{6A8DD0FC-19E3-4333-9523-6F5FDCE41FD3}" type="presParOf" srcId="{C1234CE1-A989-4990-B7E2-18E7DAB7C980}" destId="{C9D8C687-E49F-4F29-992A-7715A0AF6C55}" srcOrd="0" destOrd="0" presId="urn:microsoft.com/office/officeart/2008/layout/PictureAccentList"/>
    <dgm:cxn modelId="{5E788955-0913-4906-8421-A41E237C2ACA}" type="presParOf" srcId="{C9D8C687-E49F-4F29-992A-7715A0AF6C55}" destId="{96A12F0F-B6B8-4E60-92A9-755FAC7AFC7B}" srcOrd="0" destOrd="0" presId="urn:microsoft.com/office/officeart/2008/layout/PictureAccentList"/>
    <dgm:cxn modelId="{9FA69336-CC25-44BA-BCE3-804C576E6E41}" type="presParOf" srcId="{C9D8C687-E49F-4F29-992A-7715A0AF6C55}" destId="{0AC4405E-CFB4-40A8-A28E-013882161CEB}" srcOrd="1" destOrd="0" presId="urn:microsoft.com/office/officeart/2008/layout/PictureAccentList"/>
    <dgm:cxn modelId="{B82FB358-5F9B-43E8-9108-5A41D121F6C9}" type="presParOf" srcId="{C1234CE1-A989-4990-B7E2-18E7DAB7C980}" destId="{2180C322-4E7E-4CDB-92C6-0273A64B9EE7}" srcOrd="1" destOrd="0" presId="urn:microsoft.com/office/officeart/2008/layout/PictureAccentList"/>
    <dgm:cxn modelId="{5FA9A1FD-4C07-4ACF-AC11-03BDF44B889F}" type="presParOf" srcId="{2180C322-4E7E-4CDB-92C6-0273A64B9EE7}" destId="{2526E9BF-847A-4DEA-ACE2-2EC6D363514F}" srcOrd="0" destOrd="0" presId="urn:microsoft.com/office/officeart/2008/layout/PictureAccentList"/>
    <dgm:cxn modelId="{12550D10-2941-4E6A-B779-54BB20BAF4F8}" type="presParOf" srcId="{2180C322-4E7E-4CDB-92C6-0273A64B9EE7}" destId="{EA818802-37A9-468D-BDDB-C85BA04D237F}" srcOrd="1" destOrd="0" presId="urn:microsoft.com/office/officeart/2008/layout/PictureAccentList"/>
    <dgm:cxn modelId="{8DEA2622-D2F3-4B37-87FE-B68FCB8A6A5E}" type="presParOf" srcId="{C1234CE1-A989-4990-B7E2-18E7DAB7C980}" destId="{70670FF9-2A3B-4E5E-95E8-2AFE60021FA9}" srcOrd="2" destOrd="0" presId="urn:microsoft.com/office/officeart/2008/layout/PictureAccentList"/>
    <dgm:cxn modelId="{B78BBC74-B0F0-46A6-B2E9-C9141262BBA1}" type="presParOf" srcId="{70670FF9-2A3B-4E5E-95E8-2AFE60021FA9}" destId="{2D6F0FAA-17A4-4A0C-A94D-79C234E22498}" srcOrd="0" destOrd="0" presId="urn:microsoft.com/office/officeart/2008/layout/PictureAccentList"/>
    <dgm:cxn modelId="{B9F5231C-612D-486E-A5C3-4B01A20A3F41}" type="presParOf" srcId="{70670FF9-2A3B-4E5E-95E8-2AFE60021FA9}" destId="{A26CB55E-149D-4F48-83C0-36CD355570C9}" srcOrd="1" destOrd="0" presId="urn:microsoft.com/office/officeart/2008/layout/PictureAccentList"/>
    <dgm:cxn modelId="{E41A7AA1-8B6C-474A-993A-8B7657AA2C86}" type="presParOf" srcId="{C1234CE1-A989-4990-B7E2-18E7DAB7C980}" destId="{F1EA37FA-3C08-4693-BEEB-AD498AFD329D}" srcOrd="3" destOrd="0" presId="urn:microsoft.com/office/officeart/2008/layout/PictureAccentList"/>
    <dgm:cxn modelId="{7367AF26-1DD6-4916-AE0E-29D7EB411AED}" type="presParOf" srcId="{F1EA37FA-3C08-4693-BEEB-AD498AFD329D}" destId="{5296DACB-B9A9-4A13-B04C-A07E37EC2F34}" srcOrd="0" destOrd="0" presId="urn:microsoft.com/office/officeart/2008/layout/PictureAccentList"/>
    <dgm:cxn modelId="{55BC32EF-926C-4EF1-971C-57A1E0247D39}" type="presParOf" srcId="{F1EA37FA-3C08-4693-BEEB-AD498AFD329D}" destId="{AC06CEEF-9CF2-44F6-8820-BE7EBD79DD6B}" srcOrd="1" destOrd="0" presId="urn:microsoft.com/office/officeart/2008/layout/PictureAccentList"/>
    <dgm:cxn modelId="{5EF73F78-1021-4951-8551-27F1AA443F91}" type="presParOf" srcId="{C1234CE1-A989-4990-B7E2-18E7DAB7C980}" destId="{CBF35F1F-4B39-4862-826D-13B9C2A27B2E}" srcOrd="4" destOrd="0" presId="urn:microsoft.com/office/officeart/2008/layout/PictureAccentList"/>
    <dgm:cxn modelId="{63C68823-907A-4523-AC6E-810835EA07DE}" type="presParOf" srcId="{CBF35F1F-4B39-4862-826D-13B9C2A27B2E}" destId="{94BADDF1-9F71-4B03-8619-8AA68B22DD1B}" srcOrd="0" destOrd="0" presId="urn:microsoft.com/office/officeart/2008/layout/PictureAccentList"/>
    <dgm:cxn modelId="{7A6C4A03-1C61-40A0-AF4A-68FFEB1E78EE}" type="presParOf" srcId="{CBF35F1F-4B39-4862-826D-13B9C2A27B2E}" destId="{2C98BBCA-605C-4BCA-A03B-AAB03B9430F3}" srcOrd="1" destOrd="0" presId="urn:microsoft.com/office/officeart/2008/layout/PictureAccentList"/>
    <dgm:cxn modelId="{CE9D8678-9981-449D-8877-A1898A8A181C}" type="presParOf" srcId="{C1234CE1-A989-4990-B7E2-18E7DAB7C980}" destId="{728ACC8D-DA29-40C5-833B-D1FA6BBAC7A3}" srcOrd="5" destOrd="0" presId="urn:microsoft.com/office/officeart/2008/layout/PictureAccentList"/>
    <dgm:cxn modelId="{AF2BD9B5-4038-4721-951A-3817A820CAAB}" type="presParOf" srcId="{728ACC8D-DA29-40C5-833B-D1FA6BBAC7A3}" destId="{31088E29-5478-4C74-858E-EBC834E45748}" srcOrd="0" destOrd="0" presId="urn:microsoft.com/office/officeart/2008/layout/PictureAccentList"/>
    <dgm:cxn modelId="{758D356F-B3C5-4E60-B0F5-F593A03C6DE5}" type="presParOf" srcId="{728ACC8D-DA29-40C5-833B-D1FA6BBAC7A3}" destId="{D401CB8C-6F68-484C-A432-A8BF7E8F527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C96E77-2653-43A0-9AB6-B50CB6666A5C}" type="doc">
      <dgm:prSet loTypeId="urn:microsoft.com/office/officeart/2005/8/layout/vList4#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2D8F509-4476-4616-8BCF-9FDD2C100411}">
      <dgm:prSet phldrT="[Текст]" custT="1"/>
      <dgm:spPr/>
      <dgm:t>
        <a:bodyPr/>
        <a:lstStyle/>
        <a:p>
          <a:r>
            <a:rPr lang="ru-RU" sz="1400" b="0">
              <a:latin typeface="Arial" panose="020B0604020202020204" pitchFamily="34" charset="0"/>
              <a:cs typeface="Arial" panose="020B0604020202020204" pitchFamily="34" charset="0"/>
            </a:rPr>
            <a:t>Выходить из аудитории без сопровождения</a:t>
          </a:r>
          <a:endParaRPr lang="ru-RU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3D73C-4DCC-45A6-9C9F-C7934A64FE16}" type="parTrans" cxnId="{684CE5A7-AC36-45CD-AE5B-2012CDAAF76A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65B26-C076-407F-88B3-7C9DF0B961FC}" type="sibTrans" cxnId="{684CE5A7-AC36-45CD-AE5B-2012CDAAF76A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6497D0-07F2-46A3-ADFE-71D9D3C117E0}">
      <dgm:prSet phldrT="[Текст]" custT="1"/>
      <dgm:spPr/>
      <dgm:t>
        <a:bodyPr/>
        <a:lstStyle/>
        <a:p>
          <a: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  <a:t>Обмениваться любыми материалами и предметами с другими участниками ГИА</a:t>
          </a:r>
        </a:p>
      </dgm:t>
    </dgm:pt>
    <dgm:pt modelId="{9C43CD7C-E328-4CB4-8F7E-E825765B8272}" type="parTrans" cxnId="{B68DB943-8F0E-4F47-B141-B301825FC521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AC0E32-71F0-49A3-8F4E-4044D460CD0A}" type="sibTrans" cxnId="{B68DB943-8F0E-4F47-B141-B301825FC521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C199B-B58B-4EDE-BCE1-7A4B2F6D4C89}">
      <dgm:prSet phldrT="[Текст]" custT="1"/>
      <dgm:spPr/>
      <dgm:t>
        <a:bodyPr/>
        <a:lstStyle/>
        <a:p>
          <a: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  <a:t>Разговаривать с другими участниками ГИА</a:t>
          </a:r>
        </a:p>
      </dgm:t>
    </dgm:pt>
    <dgm:pt modelId="{E32F2B10-4706-4712-BD1C-6AB6983C7D0B}" type="parTrans" cxnId="{3D115186-2718-4294-AA21-6CC08F29F18A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956F4C-F557-4628-8B75-8F9C10FD345D}" type="sibTrans" cxnId="{3D115186-2718-4294-AA21-6CC08F29F18A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A1404-4769-418E-BD02-D30AB82A6B65}">
      <dgm:prSet custT="1"/>
      <dgm:spPr/>
      <dgm:t>
        <a:bodyPr/>
        <a:lstStyle/>
        <a:p>
          <a:r>
            <a:rPr lang="ru-RU" sz="1400" b="0">
              <a:latin typeface="Arial" panose="020B0604020202020204" pitchFamily="34" charset="0"/>
              <a:cs typeface="Arial" panose="020B0604020202020204" pitchFamily="34" charset="0"/>
            </a:rPr>
            <a:t>Фотографировать экзаменационные материалы</a:t>
          </a:r>
          <a:endParaRPr lang="ru-RU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9E5BB-9DCB-4046-B71D-5EB984C59374}" type="parTrans" cxnId="{49604272-8E4D-4103-A8A0-AA68AC03F979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503FB-0A6A-44A9-AA1B-003F0F9A0023}" type="sibTrans" cxnId="{49604272-8E4D-4103-A8A0-AA68AC03F979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A9FFF-2594-4672-B3ED-3F8276A2C48E}">
      <dgm:prSet custT="1"/>
      <dgm:spPr/>
      <dgm:t>
        <a:bodyPr/>
        <a:lstStyle/>
        <a:p>
          <a: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  <a:t>Выносить из аудитории экзаменационные материалы и письменные заметки</a:t>
          </a:r>
        </a:p>
      </dgm:t>
    </dgm:pt>
    <dgm:pt modelId="{50D06A70-475B-4111-8BE7-839C512F062C}" type="parTrans" cxnId="{9310F2FC-D907-4CA7-87A3-989D2F8DC705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6C4A2-CACE-4B65-87EB-11C2281454D7}" type="sibTrans" cxnId="{9310F2FC-D907-4CA7-87A3-989D2F8DC705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6F0AF4-9975-4EB4-8B73-BF6F764CF83C}">
      <dgm:prSet custT="1"/>
      <dgm:spPr/>
      <dgm:t>
        <a:bodyPr/>
        <a:lstStyle/>
        <a:p>
          <a:pPr algn="just">
            <a:lnSpc>
              <a:spcPct val="80000"/>
            </a:lnSpc>
          </a:pPr>
          <a: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  <a:t>Пересаживаться</a:t>
          </a:r>
        </a:p>
      </dgm:t>
    </dgm:pt>
    <dgm:pt modelId="{450AC1AD-AFEF-447A-939B-62FFCCA3E862}" type="parTrans" cxnId="{AA307176-D07C-4259-BCC5-66A4995C73B4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F9E18-E709-42C9-A698-EAE0231306C1}" type="sibTrans" cxnId="{AA307176-D07C-4259-BCC5-66A4995C73B4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C7EC0-A357-4911-9B85-6EF670BC3DD1}">
      <dgm:prSet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Участникам запрещается</a:t>
          </a:r>
          <a:r>
            <a: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gm:t>
    </dgm:pt>
    <dgm:pt modelId="{02584BC0-8430-489D-A685-3556ABA04772}" type="parTrans" cxnId="{E7B1D55D-8905-4DB2-BA61-C85CFF625812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AEFBA-A695-4461-B388-F5F332013BEA}" type="sibTrans" cxnId="{E7B1D55D-8905-4DB2-BA61-C85CFF625812}">
      <dgm:prSet/>
      <dgm:spPr/>
      <dgm:t>
        <a:bodyPr/>
        <a:lstStyle/>
        <a:p>
          <a:endParaRPr lang="ru-RU" sz="1400" b="0">
            <a:solidFill>
              <a:srgbClr val="006AB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89FE5-D92A-49AE-846E-C5598818273B}">
      <dgm:prSet phldrT="[Текст]" custT="1"/>
      <dgm:spPr/>
      <dgm:t>
        <a:bodyPr/>
        <a:lstStyle/>
        <a:p>
          <a:pPr>
            <a:lnSpc>
              <a:spcPct val="114000"/>
            </a:lnSpc>
            <a:spcAft>
              <a:spcPts val="1000"/>
            </a:spcAft>
          </a:pPr>
          <a: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  <a:t>Средства связи;</a:t>
          </a:r>
          <a:b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электронно-вычислительную технику; фото-, аудио- и видеоаппаратуру;</a:t>
          </a:r>
          <a:b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справочные материалы и письменные заметки; </a:t>
          </a:r>
          <a:b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уведомление о регистрации на экзамены</a:t>
          </a:r>
          <a:endParaRPr lang="ru-RU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5440FB-340A-4AEB-838F-A1FEE06416B8}" type="parTrans" cxnId="{A7917675-05A2-4898-8E8B-76BF686B6389}">
      <dgm:prSet/>
      <dgm:spPr/>
      <dgm:t>
        <a:bodyPr/>
        <a:lstStyle/>
        <a:p>
          <a:endParaRPr lang="ru-RU"/>
        </a:p>
      </dgm:t>
    </dgm:pt>
    <dgm:pt modelId="{82E523CF-CF51-4CBE-84FB-A16A3516E9BE}" type="sibTrans" cxnId="{A7917675-05A2-4898-8E8B-76BF686B6389}">
      <dgm:prSet/>
      <dgm:spPr/>
      <dgm:t>
        <a:bodyPr/>
        <a:lstStyle/>
        <a:p>
          <a:endParaRPr lang="ru-RU"/>
        </a:p>
      </dgm:t>
    </dgm:pt>
    <dgm:pt modelId="{3D7AC515-E0D4-4D62-BAB3-2028D3061801}">
      <dgm:prSet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Нельзя приносить в аудиторию:</a:t>
          </a:r>
        </a:p>
      </dgm:t>
    </dgm:pt>
    <dgm:pt modelId="{78D3879D-536D-4041-974D-FF1E52B2F285}" type="parTrans" cxnId="{C4D7D9BA-57CE-42BB-9BC5-B228F9B91A5E}">
      <dgm:prSet/>
      <dgm:spPr/>
      <dgm:t>
        <a:bodyPr/>
        <a:lstStyle/>
        <a:p>
          <a:endParaRPr lang="ru-RU"/>
        </a:p>
      </dgm:t>
    </dgm:pt>
    <dgm:pt modelId="{932D3792-159E-4A5E-BDC5-A39BB542A4D0}" type="sibTrans" cxnId="{C4D7D9BA-57CE-42BB-9BC5-B228F9B91A5E}">
      <dgm:prSet/>
      <dgm:spPr/>
      <dgm:t>
        <a:bodyPr/>
        <a:lstStyle/>
        <a:p>
          <a:endParaRPr lang="ru-RU"/>
        </a:p>
      </dgm:t>
    </dgm:pt>
    <dgm:pt modelId="{EB9E33B5-DB59-4789-85F2-69ADCD3B0B28}" type="pres">
      <dgm:prSet presAssocID="{A7C96E77-2653-43A0-9AB6-B50CB6666A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5DD0D-1E25-41FF-BC03-D3AC8174B2BB}" type="pres">
      <dgm:prSet presAssocID="{A49C7EC0-A357-4911-9B85-6EF670BC3DD1}" presName="comp" presStyleCnt="0"/>
      <dgm:spPr/>
    </dgm:pt>
    <dgm:pt modelId="{D52C823A-499F-47C7-9ACC-A6DBC305993E}" type="pres">
      <dgm:prSet presAssocID="{A49C7EC0-A357-4911-9B85-6EF670BC3DD1}" presName="box" presStyleLbl="node1" presStyleIdx="0" presStyleCnt="9" custScaleY="81024" custLinFactNeighborY="-6648"/>
      <dgm:spPr/>
      <dgm:t>
        <a:bodyPr/>
        <a:lstStyle/>
        <a:p>
          <a:endParaRPr lang="ru-RU"/>
        </a:p>
      </dgm:t>
    </dgm:pt>
    <dgm:pt modelId="{45C1DA77-5DFB-4D2A-8FBA-F1DB10F43AA8}" type="pres">
      <dgm:prSet presAssocID="{A49C7EC0-A357-4911-9B85-6EF670BC3DD1}" presName="img" presStyleLbl="fgImgPlace1" presStyleIdx="0" presStyleCnt="9" custScaleX="43198" custScaleY="74304" custLinFactNeighborX="275" custLinFactNeighborY="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C276044-92D6-422B-B72F-59C1021575C2}" type="pres">
      <dgm:prSet presAssocID="{A49C7EC0-A357-4911-9B85-6EF670BC3DD1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C889C-7F69-4437-BABE-5443E66E853A}" type="pres">
      <dgm:prSet presAssocID="{BA2AEFBA-A695-4461-B388-F5F332013BEA}" presName="spacer" presStyleCnt="0"/>
      <dgm:spPr/>
    </dgm:pt>
    <dgm:pt modelId="{E19301C4-CDEE-477A-ADDE-5D197A722432}" type="pres">
      <dgm:prSet presAssocID="{356F0AF4-9975-4EB4-8B73-BF6F764CF83C}" presName="comp" presStyleCnt="0"/>
      <dgm:spPr/>
    </dgm:pt>
    <dgm:pt modelId="{156E91AD-A9CC-4DFA-87EA-B1351B5A5F9A}" type="pres">
      <dgm:prSet presAssocID="{356F0AF4-9975-4EB4-8B73-BF6F764CF83C}" presName="box" presStyleLbl="node1" presStyleIdx="1" presStyleCnt="9" custScaleY="64554" custLinFactNeighborY="3488"/>
      <dgm:spPr/>
      <dgm:t>
        <a:bodyPr/>
        <a:lstStyle/>
        <a:p>
          <a:endParaRPr lang="ru-RU"/>
        </a:p>
      </dgm:t>
    </dgm:pt>
    <dgm:pt modelId="{E31ADDE9-53E9-48D1-9341-8BCDBA3324A6}" type="pres">
      <dgm:prSet presAssocID="{356F0AF4-9975-4EB4-8B73-BF6F764CF83C}" presName="img" presStyleLbl="fgImgPlace1" presStyleIdx="1" presStyleCnt="9" custScaleX="38357" custScaleY="72557" custLinFactNeighborY="29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9A731D-BFF6-41BD-8A7D-915DA18DD381}" type="pres">
      <dgm:prSet presAssocID="{356F0AF4-9975-4EB4-8B73-BF6F764CF83C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B23D7-E7A4-49B7-88BD-3F58B82C6F9A}" type="pres">
      <dgm:prSet presAssocID="{923F9E18-E709-42C9-A698-EAE0231306C1}" presName="spacer" presStyleCnt="0"/>
      <dgm:spPr/>
    </dgm:pt>
    <dgm:pt modelId="{FB7AAA09-FD53-4A88-9565-793E7D9C89C8}" type="pres">
      <dgm:prSet presAssocID="{C32A9FFF-2594-4672-B3ED-3F8276A2C48E}" presName="comp" presStyleCnt="0"/>
      <dgm:spPr/>
    </dgm:pt>
    <dgm:pt modelId="{0E098E23-0D2A-4814-B265-63904B7961A8}" type="pres">
      <dgm:prSet presAssocID="{C32A9FFF-2594-4672-B3ED-3F8276A2C48E}" presName="box" presStyleLbl="node1" presStyleIdx="2" presStyleCnt="9" custScaleY="64554" custLinFactNeighborY="-739"/>
      <dgm:spPr/>
      <dgm:t>
        <a:bodyPr/>
        <a:lstStyle/>
        <a:p>
          <a:endParaRPr lang="ru-RU"/>
        </a:p>
      </dgm:t>
    </dgm:pt>
    <dgm:pt modelId="{1372C446-2585-48D9-BB47-6212940E7DF6}" type="pres">
      <dgm:prSet presAssocID="{C32A9FFF-2594-4672-B3ED-3F8276A2C48E}" presName="img" presStyleLbl="fgImgPlace1" presStyleIdx="2" presStyleCnt="9" custScaleX="38357" custScaleY="72557" custLinFactNeighborX="-941" custLinFactNeighborY="314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CC4913-5D36-47D8-AB62-93CC8ABBDB43}" type="pres">
      <dgm:prSet presAssocID="{C32A9FFF-2594-4672-B3ED-3F8276A2C48E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1D33-6E44-4802-A4C0-E4C71AF74DA3}" type="pres">
      <dgm:prSet presAssocID="{95F6C4A2-CACE-4B65-87EB-11C2281454D7}" presName="spacer" presStyleCnt="0"/>
      <dgm:spPr/>
    </dgm:pt>
    <dgm:pt modelId="{19CBE746-75C9-47B9-8EC9-F80ACFD5353A}" type="pres">
      <dgm:prSet presAssocID="{3ABA1404-4769-418E-BD02-D30AB82A6B65}" presName="comp" presStyleCnt="0"/>
      <dgm:spPr/>
    </dgm:pt>
    <dgm:pt modelId="{48EAB05E-6EE3-4921-8829-EE08B2AB76C9}" type="pres">
      <dgm:prSet presAssocID="{3ABA1404-4769-418E-BD02-D30AB82A6B65}" presName="box" presStyleLbl="node1" presStyleIdx="3" presStyleCnt="9" custScaleY="64554" custLinFactNeighborY="501"/>
      <dgm:spPr/>
      <dgm:t>
        <a:bodyPr/>
        <a:lstStyle/>
        <a:p>
          <a:endParaRPr lang="ru-RU"/>
        </a:p>
      </dgm:t>
    </dgm:pt>
    <dgm:pt modelId="{1E5EDAA1-3B7C-4555-9600-B61693D2CF8E}" type="pres">
      <dgm:prSet presAssocID="{3ABA1404-4769-418E-BD02-D30AB82A6B65}" presName="img" presStyleLbl="fgImgPlace1" presStyleIdx="3" presStyleCnt="9" custScaleX="38357" custScaleY="72557" custLinFactNeighborX="-941" custLinFactNeighborY="-574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102209-5BA8-4873-BF91-194B4BBC3DF3}" type="pres">
      <dgm:prSet presAssocID="{3ABA1404-4769-418E-BD02-D30AB82A6B65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9F7D1-A5A8-4F40-B48F-09091C30BD73}" type="pres">
      <dgm:prSet presAssocID="{E02503FB-0A6A-44A9-AA1B-003F0F9A0023}" presName="spacer" presStyleCnt="0"/>
      <dgm:spPr/>
    </dgm:pt>
    <dgm:pt modelId="{3C293ABA-44E4-4A59-9F28-748FFC49DD96}" type="pres">
      <dgm:prSet presAssocID="{89FC199B-B58B-4EDE-BCE1-7A4B2F6D4C89}" presName="comp" presStyleCnt="0"/>
      <dgm:spPr/>
    </dgm:pt>
    <dgm:pt modelId="{6A9CC939-0E91-4386-89D4-6993FC5841AD}" type="pres">
      <dgm:prSet presAssocID="{89FC199B-B58B-4EDE-BCE1-7A4B2F6D4C89}" presName="box" presStyleLbl="node1" presStyleIdx="4" presStyleCnt="9" custScaleY="64554" custLinFactNeighborY="-3726"/>
      <dgm:spPr/>
      <dgm:t>
        <a:bodyPr/>
        <a:lstStyle/>
        <a:p>
          <a:endParaRPr lang="ru-RU"/>
        </a:p>
      </dgm:t>
    </dgm:pt>
    <dgm:pt modelId="{25C29B7A-1C83-44B4-B371-40A2DAE34E07}" type="pres">
      <dgm:prSet presAssocID="{89FC199B-B58B-4EDE-BCE1-7A4B2F6D4C89}" presName="img" presStyleLbl="fgImgPlace1" presStyleIdx="4" presStyleCnt="9" custScaleX="38357" custScaleY="72557" custLinFactNeighborX="-941" custLinFactNeighborY="-59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8C06C0-3E3E-4638-ADD9-62F67431E9AB}" type="pres">
      <dgm:prSet presAssocID="{89FC199B-B58B-4EDE-BCE1-7A4B2F6D4C89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5810-92AE-4DE6-AA9D-10892E29CEF9}" type="pres">
      <dgm:prSet presAssocID="{22956F4C-F557-4628-8B75-8F9C10FD345D}" presName="spacer" presStyleCnt="0"/>
      <dgm:spPr/>
    </dgm:pt>
    <dgm:pt modelId="{1F02231E-59D5-442F-B1EF-DD595DD5085C}" type="pres">
      <dgm:prSet presAssocID="{9E6497D0-07F2-46A3-ADFE-71D9D3C117E0}" presName="comp" presStyleCnt="0"/>
      <dgm:spPr/>
    </dgm:pt>
    <dgm:pt modelId="{F389D208-A62E-4352-AFAD-40C600C99AC6}" type="pres">
      <dgm:prSet presAssocID="{9E6497D0-07F2-46A3-ADFE-71D9D3C117E0}" presName="box" presStyleLbl="node1" presStyleIdx="5" presStyleCnt="9" custScaleY="64554" custLinFactNeighborY="-2486"/>
      <dgm:spPr/>
      <dgm:t>
        <a:bodyPr/>
        <a:lstStyle/>
        <a:p>
          <a:endParaRPr lang="ru-RU"/>
        </a:p>
      </dgm:t>
    </dgm:pt>
    <dgm:pt modelId="{790C2E1B-45D3-4DDA-B5B4-2C72CD42C3C8}" type="pres">
      <dgm:prSet presAssocID="{9E6497D0-07F2-46A3-ADFE-71D9D3C117E0}" presName="img" presStyleLbl="fgImgPlace1" presStyleIdx="5" presStyleCnt="9" custScaleX="38357" custScaleY="72557" custLinFactNeighborX="-941" custLinFactNeighborY="-948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C7C40D-CEFC-43C0-BC60-57EB282BFEDA}" type="pres">
      <dgm:prSet presAssocID="{9E6497D0-07F2-46A3-ADFE-71D9D3C117E0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E39E-7301-45F7-B084-B633BDDC95E8}" type="pres">
      <dgm:prSet presAssocID="{4EAC0E32-71F0-49A3-8F4E-4044D460CD0A}" presName="spacer" presStyleCnt="0"/>
      <dgm:spPr/>
    </dgm:pt>
    <dgm:pt modelId="{CFD40146-3A58-42EE-AEDB-EF97D442BB7B}" type="pres">
      <dgm:prSet presAssocID="{02D8F509-4476-4616-8BCF-9FDD2C100411}" presName="comp" presStyleCnt="0"/>
      <dgm:spPr/>
    </dgm:pt>
    <dgm:pt modelId="{C641F526-517A-47CB-9D28-717E28BECA7D}" type="pres">
      <dgm:prSet presAssocID="{02D8F509-4476-4616-8BCF-9FDD2C100411}" presName="box" presStyleLbl="node1" presStyleIdx="6" presStyleCnt="9" custScaleY="64554" custLinFactNeighborY="-6713"/>
      <dgm:spPr/>
      <dgm:t>
        <a:bodyPr/>
        <a:lstStyle/>
        <a:p>
          <a:endParaRPr lang="ru-RU"/>
        </a:p>
      </dgm:t>
    </dgm:pt>
    <dgm:pt modelId="{1239E6C2-6CC3-4EC1-BA71-AD286B6D8858}" type="pres">
      <dgm:prSet presAssocID="{02D8F509-4476-4616-8BCF-9FDD2C100411}" presName="img" presStyleLbl="fgImgPlace1" presStyleIdx="6" presStyleCnt="9" custScaleX="38357" custScaleY="72557" custLinFactNeighborX="-941" custLinFactNeighborY="-432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13F5E4-C133-40BE-A937-437691EEA1E6}" type="pres">
      <dgm:prSet presAssocID="{02D8F509-4476-4616-8BCF-9FDD2C100411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1FC6B-724B-42C6-87A8-927B05138F57}" type="pres">
      <dgm:prSet presAssocID="{76C65B26-C076-407F-88B3-7C9DF0B961FC}" presName="spacer" presStyleCnt="0"/>
      <dgm:spPr/>
    </dgm:pt>
    <dgm:pt modelId="{2230FC4E-59C3-411C-9FE7-D787CFA37960}" type="pres">
      <dgm:prSet presAssocID="{3D7AC515-E0D4-4D62-BAB3-2028D3061801}" presName="comp" presStyleCnt="0"/>
      <dgm:spPr/>
    </dgm:pt>
    <dgm:pt modelId="{73FBA444-6C57-4864-A3F9-8633438A8A52}" type="pres">
      <dgm:prSet presAssocID="{3D7AC515-E0D4-4D62-BAB3-2028D3061801}" presName="box" presStyleLbl="node1" presStyleIdx="7" presStyleCnt="9" custScaleY="76690" custLinFactNeighborY="-3077"/>
      <dgm:spPr/>
      <dgm:t>
        <a:bodyPr/>
        <a:lstStyle/>
        <a:p>
          <a:endParaRPr lang="ru-RU"/>
        </a:p>
      </dgm:t>
    </dgm:pt>
    <dgm:pt modelId="{43C175CC-3C83-459F-8405-288E62136EC4}" type="pres">
      <dgm:prSet presAssocID="{3D7AC515-E0D4-4D62-BAB3-2028D3061801}" presName="img" presStyleLbl="fgImgPlace1" presStyleIdx="7" presStyleCnt="9" custScaleX="39508" custScaleY="74048" custLinFactNeighborX="-2091" custLinFactNeighborY="-175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7AD80FE-65DB-446A-AAD6-DF4F6489C2B6}" type="pres">
      <dgm:prSet presAssocID="{3D7AC515-E0D4-4D62-BAB3-2028D3061801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24057-03F8-4B64-83B6-ACA118493763}" type="pres">
      <dgm:prSet presAssocID="{932D3792-159E-4A5E-BDC5-A39BB542A4D0}" presName="spacer" presStyleCnt="0"/>
      <dgm:spPr/>
    </dgm:pt>
    <dgm:pt modelId="{D30D5176-703B-4720-A0EC-6472DF75927E}" type="pres">
      <dgm:prSet presAssocID="{8F889FE5-D92A-49AE-846E-C5598818273B}" presName="comp" presStyleCnt="0"/>
      <dgm:spPr/>
    </dgm:pt>
    <dgm:pt modelId="{FD890854-47FE-49A8-A569-9785974C13EE}" type="pres">
      <dgm:prSet presAssocID="{8F889FE5-D92A-49AE-846E-C5598818273B}" presName="box" presStyleLbl="node1" presStyleIdx="8" presStyleCnt="9" custScaleY="232354"/>
      <dgm:spPr/>
      <dgm:t>
        <a:bodyPr/>
        <a:lstStyle/>
        <a:p>
          <a:endParaRPr lang="ru-RU"/>
        </a:p>
      </dgm:t>
    </dgm:pt>
    <dgm:pt modelId="{71B9FEE5-5B43-42C6-BEC6-73C9EB56BA98}" type="pres">
      <dgm:prSet presAssocID="{8F889FE5-D92A-49AE-846E-C5598818273B}" presName="img" presStyleLbl="fgImgPlace1" presStyleIdx="8" presStyleCnt="9" custScaleX="56696" custScaleY="112171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6E1A68-BA2E-4E72-8B13-D6C22E9A75DB}" type="pres">
      <dgm:prSet presAssocID="{8F889FE5-D92A-49AE-846E-C5598818273B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D7D9BA-57CE-42BB-9BC5-B228F9B91A5E}" srcId="{A7C96E77-2653-43A0-9AB6-B50CB6666A5C}" destId="{3D7AC515-E0D4-4D62-BAB3-2028D3061801}" srcOrd="7" destOrd="0" parTransId="{78D3879D-536D-4041-974D-FF1E52B2F285}" sibTransId="{932D3792-159E-4A5E-BDC5-A39BB542A4D0}"/>
    <dgm:cxn modelId="{9ECA154B-CC0E-4B8A-A15E-7A2788328501}" type="presOf" srcId="{3D7AC515-E0D4-4D62-BAB3-2028D3061801}" destId="{07AD80FE-65DB-446A-AAD6-DF4F6489C2B6}" srcOrd="1" destOrd="0" presId="urn:microsoft.com/office/officeart/2005/8/layout/vList4#3"/>
    <dgm:cxn modelId="{E73B11BC-FCFD-4C36-B258-0111B7971C61}" type="presOf" srcId="{A49C7EC0-A357-4911-9B85-6EF670BC3DD1}" destId="{D52C823A-499F-47C7-9ACC-A6DBC305993E}" srcOrd="0" destOrd="0" presId="urn:microsoft.com/office/officeart/2005/8/layout/vList4#3"/>
    <dgm:cxn modelId="{684CE5A7-AC36-45CD-AE5B-2012CDAAF76A}" srcId="{A7C96E77-2653-43A0-9AB6-B50CB6666A5C}" destId="{02D8F509-4476-4616-8BCF-9FDD2C100411}" srcOrd="6" destOrd="0" parTransId="{10A3D73C-4DCC-45A6-9C9F-C7934A64FE16}" sibTransId="{76C65B26-C076-407F-88B3-7C9DF0B961FC}"/>
    <dgm:cxn modelId="{4CFC4A97-9F44-408D-BF67-9829CD15F8DA}" type="presOf" srcId="{A49C7EC0-A357-4911-9B85-6EF670BC3DD1}" destId="{7C276044-92D6-422B-B72F-59C1021575C2}" srcOrd="1" destOrd="0" presId="urn:microsoft.com/office/officeart/2005/8/layout/vList4#3"/>
    <dgm:cxn modelId="{E21B1062-ADCE-41D4-B8DF-87943BA8891D}" type="presOf" srcId="{C32A9FFF-2594-4672-B3ED-3F8276A2C48E}" destId="{0E098E23-0D2A-4814-B265-63904B7961A8}" srcOrd="0" destOrd="0" presId="urn:microsoft.com/office/officeart/2005/8/layout/vList4#3"/>
    <dgm:cxn modelId="{C6F03169-78FE-4831-AE30-91F8A4B214E5}" type="presOf" srcId="{9E6497D0-07F2-46A3-ADFE-71D9D3C117E0}" destId="{F389D208-A62E-4352-AFAD-40C600C99AC6}" srcOrd="0" destOrd="0" presId="urn:microsoft.com/office/officeart/2005/8/layout/vList4#3"/>
    <dgm:cxn modelId="{4A10A7A5-D0D6-4779-B6A5-57AD2C9C44FE}" type="presOf" srcId="{3ABA1404-4769-418E-BD02-D30AB82A6B65}" destId="{9A102209-5BA8-4873-BF91-194B4BBC3DF3}" srcOrd="1" destOrd="0" presId="urn:microsoft.com/office/officeart/2005/8/layout/vList4#3"/>
    <dgm:cxn modelId="{26FCDCCA-921B-4BC6-8232-9EF98EC37B3E}" type="presOf" srcId="{02D8F509-4476-4616-8BCF-9FDD2C100411}" destId="{C641F526-517A-47CB-9D28-717E28BECA7D}" srcOrd="0" destOrd="0" presId="urn:microsoft.com/office/officeart/2005/8/layout/vList4#3"/>
    <dgm:cxn modelId="{3D115186-2718-4294-AA21-6CC08F29F18A}" srcId="{A7C96E77-2653-43A0-9AB6-B50CB6666A5C}" destId="{89FC199B-B58B-4EDE-BCE1-7A4B2F6D4C89}" srcOrd="4" destOrd="0" parTransId="{E32F2B10-4706-4712-BD1C-6AB6983C7D0B}" sibTransId="{22956F4C-F557-4628-8B75-8F9C10FD345D}"/>
    <dgm:cxn modelId="{A25ED53A-5A8B-4E30-A7E6-4DB1D46D73F9}" type="presOf" srcId="{3ABA1404-4769-418E-BD02-D30AB82A6B65}" destId="{48EAB05E-6EE3-4921-8829-EE08B2AB76C9}" srcOrd="0" destOrd="0" presId="urn:microsoft.com/office/officeart/2005/8/layout/vList4#3"/>
    <dgm:cxn modelId="{DFB46117-6F07-4F78-809B-03F1BBA46DAA}" type="presOf" srcId="{02D8F509-4476-4616-8BCF-9FDD2C100411}" destId="{7213F5E4-C133-40BE-A937-437691EEA1E6}" srcOrd="1" destOrd="0" presId="urn:microsoft.com/office/officeart/2005/8/layout/vList4#3"/>
    <dgm:cxn modelId="{E7B1D55D-8905-4DB2-BA61-C85CFF625812}" srcId="{A7C96E77-2653-43A0-9AB6-B50CB6666A5C}" destId="{A49C7EC0-A357-4911-9B85-6EF670BC3DD1}" srcOrd="0" destOrd="0" parTransId="{02584BC0-8430-489D-A685-3556ABA04772}" sibTransId="{BA2AEFBA-A695-4461-B388-F5F332013BEA}"/>
    <dgm:cxn modelId="{AF460D2D-E163-4EFE-9C60-7BEE5C647B83}" type="presOf" srcId="{3D7AC515-E0D4-4D62-BAB3-2028D3061801}" destId="{73FBA444-6C57-4864-A3F9-8633438A8A52}" srcOrd="0" destOrd="0" presId="urn:microsoft.com/office/officeart/2005/8/layout/vList4#3"/>
    <dgm:cxn modelId="{A7917675-05A2-4898-8E8B-76BF686B6389}" srcId="{A7C96E77-2653-43A0-9AB6-B50CB6666A5C}" destId="{8F889FE5-D92A-49AE-846E-C5598818273B}" srcOrd="8" destOrd="0" parTransId="{2B5440FB-340A-4AEB-838F-A1FEE06416B8}" sibTransId="{82E523CF-CF51-4CBE-84FB-A16A3516E9BE}"/>
    <dgm:cxn modelId="{9310F2FC-D907-4CA7-87A3-989D2F8DC705}" srcId="{A7C96E77-2653-43A0-9AB6-B50CB6666A5C}" destId="{C32A9FFF-2594-4672-B3ED-3F8276A2C48E}" srcOrd="2" destOrd="0" parTransId="{50D06A70-475B-4111-8BE7-839C512F062C}" sibTransId="{95F6C4A2-CACE-4B65-87EB-11C2281454D7}"/>
    <dgm:cxn modelId="{A9876EF6-0125-4DDF-9EE3-378DE568F453}" type="presOf" srcId="{356F0AF4-9975-4EB4-8B73-BF6F764CF83C}" destId="{156E91AD-A9CC-4DFA-87EA-B1351B5A5F9A}" srcOrd="0" destOrd="0" presId="urn:microsoft.com/office/officeart/2005/8/layout/vList4#3"/>
    <dgm:cxn modelId="{B68DB943-8F0E-4F47-B141-B301825FC521}" srcId="{A7C96E77-2653-43A0-9AB6-B50CB6666A5C}" destId="{9E6497D0-07F2-46A3-ADFE-71D9D3C117E0}" srcOrd="5" destOrd="0" parTransId="{9C43CD7C-E328-4CB4-8F7E-E825765B8272}" sibTransId="{4EAC0E32-71F0-49A3-8F4E-4044D460CD0A}"/>
    <dgm:cxn modelId="{49604272-8E4D-4103-A8A0-AA68AC03F979}" srcId="{A7C96E77-2653-43A0-9AB6-B50CB6666A5C}" destId="{3ABA1404-4769-418E-BD02-D30AB82A6B65}" srcOrd="3" destOrd="0" parTransId="{2899E5BB-9DCB-4046-B71D-5EB984C59374}" sibTransId="{E02503FB-0A6A-44A9-AA1B-003F0F9A0023}"/>
    <dgm:cxn modelId="{6F2FD24F-8C92-4FF9-8F60-BEAF7BA2745B}" type="presOf" srcId="{356F0AF4-9975-4EB4-8B73-BF6F764CF83C}" destId="{E39A731D-BFF6-41BD-8A7D-915DA18DD381}" srcOrd="1" destOrd="0" presId="urn:microsoft.com/office/officeart/2005/8/layout/vList4#3"/>
    <dgm:cxn modelId="{AA307176-D07C-4259-BCC5-66A4995C73B4}" srcId="{A7C96E77-2653-43A0-9AB6-B50CB6666A5C}" destId="{356F0AF4-9975-4EB4-8B73-BF6F764CF83C}" srcOrd="1" destOrd="0" parTransId="{450AC1AD-AFEF-447A-939B-62FFCCA3E862}" sibTransId="{923F9E18-E709-42C9-A698-EAE0231306C1}"/>
    <dgm:cxn modelId="{8FC3F63C-3660-4B28-A3DD-0DAC30D7E77F}" type="presOf" srcId="{9E6497D0-07F2-46A3-ADFE-71D9D3C117E0}" destId="{46C7C40D-CEFC-43C0-BC60-57EB282BFEDA}" srcOrd="1" destOrd="0" presId="urn:microsoft.com/office/officeart/2005/8/layout/vList4#3"/>
    <dgm:cxn modelId="{0C280887-9E09-46BE-9AD5-F1598CA5D394}" type="presOf" srcId="{89FC199B-B58B-4EDE-BCE1-7A4B2F6D4C89}" destId="{6A9CC939-0E91-4386-89D4-6993FC5841AD}" srcOrd="0" destOrd="0" presId="urn:microsoft.com/office/officeart/2005/8/layout/vList4#3"/>
    <dgm:cxn modelId="{CB546770-C83A-4419-9A8B-1C7704F4F2FD}" type="presOf" srcId="{C32A9FFF-2594-4672-B3ED-3F8276A2C48E}" destId="{80CC4913-5D36-47D8-AB62-93CC8ABBDB43}" srcOrd="1" destOrd="0" presId="urn:microsoft.com/office/officeart/2005/8/layout/vList4#3"/>
    <dgm:cxn modelId="{2247B73F-F7EA-4F67-A9B9-852B0A6A294E}" type="presOf" srcId="{89FC199B-B58B-4EDE-BCE1-7A4B2F6D4C89}" destId="{BD8C06C0-3E3E-4638-ADD9-62F67431E9AB}" srcOrd="1" destOrd="0" presId="urn:microsoft.com/office/officeart/2005/8/layout/vList4#3"/>
    <dgm:cxn modelId="{F8AA2CDB-D073-4F64-A05C-5A030FEBA64B}" type="presOf" srcId="{8F889FE5-D92A-49AE-846E-C5598818273B}" destId="{6D6E1A68-BA2E-4E72-8B13-D6C22E9A75DB}" srcOrd="1" destOrd="0" presId="urn:microsoft.com/office/officeart/2005/8/layout/vList4#3"/>
    <dgm:cxn modelId="{1E2240D4-C32E-413C-BFEA-ED72DA0495AF}" type="presOf" srcId="{A7C96E77-2653-43A0-9AB6-B50CB6666A5C}" destId="{EB9E33B5-DB59-4789-85F2-69ADCD3B0B28}" srcOrd="0" destOrd="0" presId="urn:microsoft.com/office/officeart/2005/8/layout/vList4#3"/>
    <dgm:cxn modelId="{C8D5569E-330C-4AF5-B716-CB7AEB5149B9}" type="presOf" srcId="{8F889FE5-D92A-49AE-846E-C5598818273B}" destId="{FD890854-47FE-49A8-A569-9785974C13EE}" srcOrd="0" destOrd="0" presId="urn:microsoft.com/office/officeart/2005/8/layout/vList4#3"/>
    <dgm:cxn modelId="{DC407E20-8051-411C-A84C-8F0B688E6537}" type="presParOf" srcId="{EB9E33B5-DB59-4789-85F2-69ADCD3B0B28}" destId="{6C35DD0D-1E25-41FF-BC03-D3AC8174B2BB}" srcOrd="0" destOrd="0" presId="urn:microsoft.com/office/officeart/2005/8/layout/vList4#3"/>
    <dgm:cxn modelId="{A81C56E6-E06C-482B-AF40-FFA957C29BE0}" type="presParOf" srcId="{6C35DD0D-1E25-41FF-BC03-D3AC8174B2BB}" destId="{D52C823A-499F-47C7-9ACC-A6DBC305993E}" srcOrd="0" destOrd="0" presId="urn:microsoft.com/office/officeart/2005/8/layout/vList4#3"/>
    <dgm:cxn modelId="{E165740D-90B3-45C1-A325-B99CEACD87C9}" type="presParOf" srcId="{6C35DD0D-1E25-41FF-BC03-D3AC8174B2BB}" destId="{45C1DA77-5DFB-4D2A-8FBA-F1DB10F43AA8}" srcOrd="1" destOrd="0" presId="urn:microsoft.com/office/officeart/2005/8/layout/vList4#3"/>
    <dgm:cxn modelId="{618537EA-3BEC-4166-99F8-5F137D58A4AD}" type="presParOf" srcId="{6C35DD0D-1E25-41FF-BC03-D3AC8174B2BB}" destId="{7C276044-92D6-422B-B72F-59C1021575C2}" srcOrd="2" destOrd="0" presId="urn:microsoft.com/office/officeart/2005/8/layout/vList4#3"/>
    <dgm:cxn modelId="{D6AA22CF-126B-446B-BCED-94B36F940AFA}" type="presParOf" srcId="{EB9E33B5-DB59-4789-85F2-69ADCD3B0B28}" destId="{4D7C889C-7F69-4437-BABE-5443E66E853A}" srcOrd="1" destOrd="0" presId="urn:microsoft.com/office/officeart/2005/8/layout/vList4#3"/>
    <dgm:cxn modelId="{9E802FAE-ED95-4F16-9E1D-F2AFB9333770}" type="presParOf" srcId="{EB9E33B5-DB59-4789-85F2-69ADCD3B0B28}" destId="{E19301C4-CDEE-477A-ADDE-5D197A722432}" srcOrd="2" destOrd="0" presId="urn:microsoft.com/office/officeart/2005/8/layout/vList4#3"/>
    <dgm:cxn modelId="{F2B69F03-1793-4B2F-87E8-01453C906AFD}" type="presParOf" srcId="{E19301C4-CDEE-477A-ADDE-5D197A722432}" destId="{156E91AD-A9CC-4DFA-87EA-B1351B5A5F9A}" srcOrd="0" destOrd="0" presId="urn:microsoft.com/office/officeart/2005/8/layout/vList4#3"/>
    <dgm:cxn modelId="{860D3358-DC0F-48D6-A9E9-B696D866034F}" type="presParOf" srcId="{E19301C4-CDEE-477A-ADDE-5D197A722432}" destId="{E31ADDE9-53E9-48D1-9341-8BCDBA3324A6}" srcOrd="1" destOrd="0" presId="urn:microsoft.com/office/officeart/2005/8/layout/vList4#3"/>
    <dgm:cxn modelId="{6F1F84E2-CE07-416A-BBDC-85A4831CD00C}" type="presParOf" srcId="{E19301C4-CDEE-477A-ADDE-5D197A722432}" destId="{E39A731D-BFF6-41BD-8A7D-915DA18DD381}" srcOrd="2" destOrd="0" presId="urn:microsoft.com/office/officeart/2005/8/layout/vList4#3"/>
    <dgm:cxn modelId="{F36E315C-2A32-4BB2-9993-3F0E256B9A99}" type="presParOf" srcId="{EB9E33B5-DB59-4789-85F2-69ADCD3B0B28}" destId="{C3DB23D7-E7A4-49B7-88BD-3F58B82C6F9A}" srcOrd="3" destOrd="0" presId="urn:microsoft.com/office/officeart/2005/8/layout/vList4#3"/>
    <dgm:cxn modelId="{69D65B60-001D-4DC8-A1D4-4D37FAABB10B}" type="presParOf" srcId="{EB9E33B5-DB59-4789-85F2-69ADCD3B0B28}" destId="{FB7AAA09-FD53-4A88-9565-793E7D9C89C8}" srcOrd="4" destOrd="0" presId="urn:microsoft.com/office/officeart/2005/8/layout/vList4#3"/>
    <dgm:cxn modelId="{66146760-A972-43F1-88E9-4CB4D81CD632}" type="presParOf" srcId="{FB7AAA09-FD53-4A88-9565-793E7D9C89C8}" destId="{0E098E23-0D2A-4814-B265-63904B7961A8}" srcOrd="0" destOrd="0" presId="urn:microsoft.com/office/officeart/2005/8/layout/vList4#3"/>
    <dgm:cxn modelId="{8A875579-CC1F-484B-9800-8A766EF859E5}" type="presParOf" srcId="{FB7AAA09-FD53-4A88-9565-793E7D9C89C8}" destId="{1372C446-2585-48D9-BB47-6212940E7DF6}" srcOrd="1" destOrd="0" presId="urn:microsoft.com/office/officeart/2005/8/layout/vList4#3"/>
    <dgm:cxn modelId="{73D042D5-B41E-421D-A0DF-0368F255EB6A}" type="presParOf" srcId="{FB7AAA09-FD53-4A88-9565-793E7D9C89C8}" destId="{80CC4913-5D36-47D8-AB62-93CC8ABBDB43}" srcOrd="2" destOrd="0" presId="urn:microsoft.com/office/officeart/2005/8/layout/vList4#3"/>
    <dgm:cxn modelId="{91BEE32E-DA91-418B-9CFE-E41FEF60514A}" type="presParOf" srcId="{EB9E33B5-DB59-4789-85F2-69ADCD3B0B28}" destId="{BCA81D33-6E44-4802-A4C0-E4C71AF74DA3}" srcOrd="5" destOrd="0" presId="urn:microsoft.com/office/officeart/2005/8/layout/vList4#3"/>
    <dgm:cxn modelId="{0C2FD8E8-B567-410C-A5BB-1666E2E7DDB1}" type="presParOf" srcId="{EB9E33B5-DB59-4789-85F2-69ADCD3B0B28}" destId="{19CBE746-75C9-47B9-8EC9-F80ACFD5353A}" srcOrd="6" destOrd="0" presId="urn:microsoft.com/office/officeart/2005/8/layout/vList4#3"/>
    <dgm:cxn modelId="{7289E28B-C9CE-4941-ABA0-1F923DAA6EDC}" type="presParOf" srcId="{19CBE746-75C9-47B9-8EC9-F80ACFD5353A}" destId="{48EAB05E-6EE3-4921-8829-EE08B2AB76C9}" srcOrd="0" destOrd="0" presId="urn:microsoft.com/office/officeart/2005/8/layout/vList4#3"/>
    <dgm:cxn modelId="{FCD4D377-0AED-4273-AE18-1C8DF3BB985F}" type="presParOf" srcId="{19CBE746-75C9-47B9-8EC9-F80ACFD5353A}" destId="{1E5EDAA1-3B7C-4555-9600-B61693D2CF8E}" srcOrd="1" destOrd="0" presId="urn:microsoft.com/office/officeart/2005/8/layout/vList4#3"/>
    <dgm:cxn modelId="{02D9A19F-6B1C-4E94-A8AD-FC54FFE0636C}" type="presParOf" srcId="{19CBE746-75C9-47B9-8EC9-F80ACFD5353A}" destId="{9A102209-5BA8-4873-BF91-194B4BBC3DF3}" srcOrd="2" destOrd="0" presId="urn:microsoft.com/office/officeart/2005/8/layout/vList4#3"/>
    <dgm:cxn modelId="{20E0188C-2AD9-4615-B1E4-88F401BF83A2}" type="presParOf" srcId="{EB9E33B5-DB59-4789-85F2-69ADCD3B0B28}" destId="{F079F7D1-A5A8-4F40-B48F-09091C30BD73}" srcOrd="7" destOrd="0" presId="urn:microsoft.com/office/officeart/2005/8/layout/vList4#3"/>
    <dgm:cxn modelId="{EFCA12AA-0A94-4238-87C8-9443196E4860}" type="presParOf" srcId="{EB9E33B5-DB59-4789-85F2-69ADCD3B0B28}" destId="{3C293ABA-44E4-4A59-9F28-748FFC49DD96}" srcOrd="8" destOrd="0" presId="urn:microsoft.com/office/officeart/2005/8/layout/vList4#3"/>
    <dgm:cxn modelId="{74604639-5C57-4D52-A5C9-B1CBDDACFF36}" type="presParOf" srcId="{3C293ABA-44E4-4A59-9F28-748FFC49DD96}" destId="{6A9CC939-0E91-4386-89D4-6993FC5841AD}" srcOrd="0" destOrd="0" presId="urn:microsoft.com/office/officeart/2005/8/layout/vList4#3"/>
    <dgm:cxn modelId="{50228756-C450-4FFE-941D-CDD3C3BF1097}" type="presParOf" srcId="{3C293ABA-44E4-4A59-9F28-748FFC49DD96}" destId="{25C29B7A-1C83-44B4-B371-40A2DAE34E07}" srcOrd="1" destOrd="0" presId="urn:microsoft.com/office/officeart/2005/8/layout/vList4#3"/>
    <dgm:cxn modelId="{0ADE2CDC-6606-4D42-B6CA-2143A85EEFF5}" type="presParOf" srcId="{3C293ABA-44E4-4A59-9F28-748FFC49DD96}" destId="{BD8C06C0-3E3E-4638-ADD9-62F67431E9AB}" srcOrd="2" destOrd="0" presId="urn:microsoft.com/office/officeart/2005/8/layout/vList4#3"/>
    <dgm:cxn modelId="{899F11E7-447B-4A91-91AE-C670F5A4F1D2}" type="presParOf" srcId="{EB9E33B5-DB59-4789-85F2-69ADCD3B0B28}" destId="{93465810-92AE-4DE6-AA9D-10892E29CEF9}" srcOrd="9" destOrd="0" presId="urn:microsoft.com/office/officeart/2005/8/layout/vList4#3"/>
    <dgm:cxn modelId="{E0B5054A-FB52-4A60-A4ED-D0A267C3A90C}" type="presParOf" srcId="{EB9E33B5-DB59-4789-85F2-69ADCD3B0B28}" destId="{1F02231E-59D5-442F-B1EF-DD595DD5085C}" srcOrd="10" destOrd="0" presId="urn:microsoft.com/office/officeart/2005/8/layout/vList4#3"/>
    <dgm:cxn modelId="{FE162FD6-D518-4E13-8CC0-EB15DD4200C1}" type="presParOf" srcId="{1F02231E-59D5-442F-B1EF-DD595DD5085C}" destId="{F389D208-A62E-4352-AFAD-40C600C99AC6}" srcOrd="0" destOrd="0" presId="urn:microsoft.com/office/officeart/2005/8/layout/vList4#3"/>
    <dgm:cxn modelId="{74B34932-188B-41C4-8CCA-6A7A087E96A4}" type="presParOf" srcId="{1F02231E-59D5-442F-B1EF-DD595DD5085C}" destId="{790C2E1B-45D3-4DDA-B5B4-2C72CD42C3C8}" srcOrd="1" destOrd="0" presId="urn:microsoft.com/office/officeart/2005/8/layout/vList4#3"/>
    <dgm:cxn modelId="{DFFBC8BE-493C-4E54-98F1-271914B4C53A}" type="presParOf" srcId="{1F02231E-59D5-442F-B1EF-DD595DD5085C}" destId="{46C7C40D-CEFC-43C0-BC60-57EB282BFEDA}" srcOrd="2" destOrd="0" presId="urn:microsoft.com/office/officeart/2005/8/layout/vList4#3"/>
    <dgm:cxn modelId="{4F0458F6-9775-4C03-9D8B-96C6BC2BBC28}" type="presParOf" srcId="{EB9E33B5-DB59-4789-85F2-69ADCD3B0B28}" destId="{304DE39E-7301-45F7-B084-B633BDDC95E8}" srcOrd="11" destOrd="0" presId="urn:microsoft.com/office/officeart/2005/8/layout/vList4#3"/>
    <dgm:cxn modelId="{A34EC831-96D3-4BEF-9FDF-D3B934AE096A}" type="presParOf" srcId="{EB9E33B5-DB59-4789-85F2-69ADCD3B0B28}" destId="{CFD40146-3A58-42EE-AEDB-EF97D442BB7B}" srcOrd="12" destOrd="0" presId="urn:microsoft.com/office/officeart/2005/8/layout/vList4#3"/>
    <dgm:cxn modelId="{C2ECC011-E054-4326-A6C7-484AE153DCAE}" type="presParOf" srcId="{CFD40146-3A58-42EE-AEDB-EF97D442BB7B}" destId="{C641F526-517A-47CB-9D28-717E28BECA7D}" srcOrd="0" destOrd="0" presId="urn:microsoft.com/office/officeart/2005/8/layout/vList4#3"/>
    <dgm:cxn modelId="{C66381C2-4C67-447B-BD67-FC0B84040456}" type="presParOf" srcId="{CFD40146-3A58-42EE-AEDB-EF97D442BB7B}" destId="{1239E6C2-6CC3-4EC1-BA71-AD286B6D8858}" srcOrd="1" destOrd="0" presId="urn:microsoft.com/office/officeart/2005/8/layout/vList4#3"/>
    <dgm:cxn modelId="{E52BAE94-D6F2-4F0D-860A-8559BA0D113F}" type="presParOf" srcId="{CFD40146-3A58-42EE-AEDB-EF97D442BB7B}" destId="{7213F5E4-C133-40BE-A937-437691EEA1E6}" srcOrd="2" destOrd="0" presId="urn:microsoft.com/office/officeart/2005/8/layout/vList4#3"/>
    <dgm:cxn modelId="{5B7B9196-B136-4D7C-A2EA-F0FA95290C0D}" type="presParOf" srcId="{EB9E33B5-DB59-4789-85F2-69ADCD3B0B28}" destId="{0431FC6B-724B-42C6-87A8-927B05138F57}" srcOrd="13" destOrd="0" presId="urn:microsoft.com/office/officeart/2005/8/layout/vList4#3"/>
    <dgm:cxn modelId="{E647BB55-0FB9-4748-A1A1-3A1315E6471C}" type="presParOf" srcId="{EB9E33B5-DB59-4789-85F2-69ADCD3B0B28}" destId="{2230FC4E-59C3-411C-9FE7-D787CFA37960}" srcOrd="14" destOrd="0" presId="urn:microsoft.com/office/officeart/2005/8/layout/vList4#3"/>
    <dgm:cxn modelId="{0C8CA75D-E74F-4965-ADD3-AC5AC798529B}" type="presParOf" srcId="{2230FC4E-59C3-411C-9FE7-D787CFA37960}" destId="{73FBA444-6C57-4864-A3F9-8633438A8A52}" srcOrd="0" destOrd="0" presId="urn:microsoft.com/office/officeart/2005/8/layout/vList4#3"/>
    <dgm:cxn modelId="{50ECC5F5-8A8C-4A58-9D65-117ADA681AE7}" type="presParOf" srcId="{2230FC4E-59C3-411C-9FE7-D787CFA37960}" destId="{43C175CC-3C83-459F-8405-288E62136EC4}" srcOrd="1" destOrd="0" presId="urn:microsoft.com/office/officeart/2005/8/layout/vList4#3"/>
    <dgm:cxn modelId="{FC850EB7-D6A5-401A-B6CE-1D8238D5C378}" type="presParOf" srcId="{2230FC4E-59C3-411C-9FE7-D787CFA37960}" destId="{07AD80FE-65DB-446A-AAD6-DF4F6489C2B6}" srcOrd="2" destOrd="0" presId="urn:microsoft.com/office/officeart/2005/8/layout/vList4#3"/>
    <dgm:cxn modelId="{14CF361C-3304-4A16-930F-16C38DE641A1}" type="presParOf" srcId="{EB9E33B5-DB59-4789-85F2-69ADCD3B0B28}" destId="{86424057-03F8-4B64-83B6-ACA118493763}" srcOrd="15" destOrd="0" presId="urn:microsoft.com/office/officeart/2005/8/layout/vList4#3"/>
    <dgm:cxn modelId="{3BECC600-A5AE-4F5C-855A-984A646025FF}" type="presParOf" srcId="{EB9E33B5-DB59-4789-85F2-69ADCD3B0B28}" destId="{D30D5176-703B-4720-A0EC-6472DF75927E}" srcOrd="16" destOrd="0" presId="urn:microsoft.com/office/officeart/2005/8/layout/vList4#3"/>
    <dgm:cxn modelId="{7905CF87-3D6B-4341-BB7C-D938378760DF}" type="presParOf" srcId="{D30D5176-703B-4720-A0EC-6472DF75927E}" destId="{FD890854-47FE-49A8-A569-9785974C13EE}" srcOrd="0" destOrd="0" presId="urn:microsoft.com/office/officeart/2005/8/layout/vList4#3"/>
    <dgm:cxn modelId="{79D0E58F-539C-4E25-BDC0-DDA08BD5898B}" type="presParOf" srcId="{D30D5176-703B-4720-A0EC-6472DF75927E}" destId="{71B9FEE5-5B43-42C6-BEC6-73C9EB56BA98}" srcOrd="1" destOrd="0" presId="urn:microsoft.com/office/officeart/2005/8/layout/vList4#3"/>
    <dgm:cxn modelId="{15AF0BB6-F8AC-46BE-9C78-0D67529593BC}" type="presParOf" srcId="{D30D5176-703B-4720-A0EC-6472DF75927E}" destId="{6D6E1A68-BA2E-4E72-8B13-D6C22E9A75DB}" srcOrd="2" destOrd="0" presId="urn:microsoft.com/office/officeart/2005/8/layout/vList4#3"/>
  </dgm:cxnLst>
  <dgm:bg/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C15FC8-DD61-4878-A702-F6EDFE464E84}" type="doc">
      <dgm:prSet loTypeId="urn:microsoft.com/office/officeart/2005/8/layout/chevron1" loCatId="process" qsTypeId="urn:microsoft.com/office/officeart/2005/8/quickstyle/simple2" qsCatId="simple" csTypeId="urn:microsoft.com/office/officeart/2005/8/colors/accent3_1" csCatId="accent3" phldr="1"/>
      <dgm:spPr/>
    </dgm:pt>
    <dgm:pt modelId="{055B1619-E681-475D-A2EE-D04F7E4E13F3}">
      <dgm:prSet phldrT="[Текст]" custT="1"/>
      <dgm:spPr/>
      <dgm:t>
        <a:bodyPr/>
        <a:lstStyle/>
        <a:p>
          <a:r>
            <a:rPr lang="ru-RU" sz="1600" dirty="0">
              <a:latin typeface="PT Sans"/>
            </a:rPr>
            <a:t>Минимальный порог баллов для </a:t>
          </a:r>
          <a:br>
            <a:rPr lang="ru-RU" sz="1600" dirty="0">
              <a:latin typeface="PT Sans"/>
            </a:rPr>
          </a:br>
          <a:r>
            <a:rPr lang="ru-RU" sz="1600" dirty="0">
              <a:latin typeface="PT Sans"/>
            </a:rPr>
            <a:t>поступления в вуз</a:t>
          </a:r>
          <a:endParaRPr lang="ru-RU" sz="1600" dirty="0"/>
        </a:p>
      </dgm:t>
    </dgm:pt>
    <dgm:pt modelId="{680DEAE5-9378-4DCA-9731-81A48AAD5A9C}" type="parTrans" cxnId="{EC475BC8-4C5A-4446-9FA7-19BF81709946}">
      <dgm:prSet/>
      <dgm:spPr/>
      <dgm:t>
        <a:bodyPr/>
        <a:lstStyle/>
        <a:p>
          <a:endParaRPr lang="ru-RU"/>
        </a:p>
      </dgm:t>
    </dgm:pt>
    <dgm:pt modelId="{F2E057B7-69C9-4EE7-A4EB-155019C67A36}" type="sibTrans" cxnId="{EC475BC8-4C5A-4446-9FA7-19BF81709946}">
      <dgm:prSet/>
      <dgm:spPr/>
      <dgm:t>
        <a:bodyPr/>
        <a:lstStyle/>
        <a:p>
          <a:endParaRPr lang="ru-RU"/>
        </a:p>
      </dgm:t>
    </dgm:pt>
    <dgm:pt modelId="{65F36BC6-7F17-4935-AFD5-806F068C0EC1}" type="pres">
      <dgm:prSet presAssocID="{D2C15FC8-DD61-4878-A702-F6EDFE464E84}" presName="Name0" presStyleCnt="0">
        <dgm:presLayoutVars>
          <dgm:dir/>
          <dgm:animLvl val="lvl"/>
          <dgm:resizeHandles val="exact"/>
        </dgm:presLayoutVars>
      </dgm:prSet>
      <dgm:spPr/>
    </dgm:pt>
    <dgm:pt modelId="{11F6232E-5E6E-47B7-BC56-0790772848B4}" type="pres">
      <dgm:prSet presAssocID="{055B1619-E681-475D-A2EE-D04F7E4E13F3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B092D-B1E4-4719-B127-20FD494A3AD3}" type="presOf" srcId="{055B1619-E681-475D-A2EE-D04F7E4E13F3}" destId="{11F6232E-5E6E-47B7-BC56-0790772848B4}" srcOrd="0" destOrd="0" presId="urn:microsoft.com/office/officeart/2005/8/layout/chevron1"/>
    <dgm:cxn modelId="{4055FEC9-037F-40AF-903F-7FB03FBA55E9}" type="presOf" srcId="{D2C15FC8-DD61-4878-A702-F6EDFE464E84}" destId="{65F36BC6-7F17-4935-AFD5-806F068C0EC1}" srcOrd="0" destOrd="0" presId="urn:microsoft.com/office/officeart/2005/8/layout/chevron1"/>
    <dgm:cxn modelId="{EC475BC8-4C5A-4446-9FA7-19BF81709946}" srcId="{D2C15FC8-DD61-4878-A702-F6EDFE464E84}" destId="{055B1619-E681-475D-A2EE-D04F7E4E13F3}" srcOrd="0" destOrd="0" parTransId="{680DEAE5-9378-4DCA-9731-81A48AAD5A9C}" sibTransId="{F2E057B7-69C9-4EE7-A4EB-155019C67A36}"/>
    <dgm:cxn modelId="{36104D0B-914E-42C4-B8BB-47E9C2F8CAE1}" type="presParOf" srcId="{65F36BC6-7F17-4935-AFD5-806F068C0EC1}" destId="{11F6232E-5E6E-47B7-BC56-0790772848B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C15FC8-DD61-4878-A702-F6EDFE464E84}" type="doc">
      <dgm:prSet loTypeId="urn:microsoft.com/office/officeart/2005/8/layout/chevron1" loCatId="process" qsTypeId="urn:microsoft.com/office/officeart/2005/8/quickstyle/simple2" qsCatId="simple" csTypeId="urn:microsoft.com/office/officeart/2005/8/colors/accent3_1" csCatId="accent3" phldr="1"/>
      <dgm:spPr/>
    </dgm:pt>
    <dgm:pt modelId="{055B1619-E681-475D-A2EE-D04F7E4E13F3}">
      <dgm:prSet phldrT="[Текст]" custT="1"/>
      <dgm:spPr/>
      <dgm:t>
        <a:bodyPr/>
        <a:lstStyle/>
        <a:p>
          <a:r>
            <a:rPr lang="ru-RU" sz="1600" dirty="0">
              <a:latin typeface="PT Sans"/>
            </a:rPr>
            <a:t>Минимальный порог баллов для </a:t>
          </a:r>
          <a:br>
            <a:rPr lang="ru-RU" sz="1600" dirty="0">
              <a:latin typeface="PT Sans"/>
            </a:rPr>
          </a:br>
          <a:r>
            <a:rPr lang="ru-RU" sz="1600" dirty="0">
              <a:latin typeface="PT Sans"/>
            </a:rPr>
            <a:t>получения АТТЕСТАТА</a:t>
          </a:r>
          <a:endParaRPr lang="ru-RU" sz="1600" dirty="0"/>
        </a:p>
      </dgm:t>
    </dgm:pt>
    <dgm:pt modelId="{680DEAE5-9378-4DCA-9731-81A48AAD5A9C}" type="parTrans" cxnId="{EC475BC8-4C5A-4446-9FA7-19BF81709946}">
      <dgm:prSet/>
      <dgm:spPr/>
      <dgm:t>
        <a:bodyPr/>
        <a:lstStyle/>
        <a:p>
          <a:endParaRPr lang="ru-RU"/>
        </a:p>
      </dgm:t>
    </dgm:pt>
    <dgm:pt modelId="{F2E057B7-69C9-4EE7-A4EB-155019C67A36}" type="sibTrans" cxnId="{EC475BC8-4C5A-4446-9FA7-19BF81709946}">
      <dgm:prSet/>
      <dgm:spPr/>
      <dgm:t>
        <a:bodyPr/>
        <a:lstStyle/>
        <a:p>
          <a:endParaRPr lang="ru-RU"/>
        </a:p>
      </dgm:t>
    </dgm:pt>
    <dgm:pt modelId="{65F36BC6-7F17-4935-AFD5-806F068C0EC1}" type="pres">
      <dgm:prSet presAssocID="{D2C15FC8-DD61-4878-A702-F6EDFE464E84}" presName="Name0" presStyleCnt="0">
        <dgm:presLayoutVars>
          <dgm:dir/>
          <dgm:animLvl val="lvl"/>
          <dgm:resizeHandles val="exact"/>
        </dgm:presLayoutVars>
      </dgm:prSet>
      <dgm:spPr/>
    </dgm:pt>
    <dgm:pt modelId="{11F6232E-5E6E-47B7-BC56-0790772848B4}" type="pres">
      <dgm:prSet presAssocID="{055B1619-E681-475D-A2EE-D04F7E4E13F3}" presName="parTxOnly" presStyleLbl="node1" presStyleIdx="0" presStyleCnt="1" custScaleX="100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475BC8-4C5A-4446-9FA7-19BF81709946}" srcId="{D2C15FC8-DD61-4878-A702-F6EDFE464E84}" destId="{055B1619-E681-475D-A2EE-D04F7E4E13F3}" srcOrd="0" destOrd="0" parTransId="{680DEAE5-9378-4DCA-9731-81A48AAD5A9C}" sibTransId="{F2E057B7-69C9-4EE7-A4EB-155019C67A36}"/>
    <dgm:cxn modelId="{AA7F5145-AF6C-489A-A92B-1549B16BC6B0}" type="presOf" srcId="{D2C15FC8-DD61-4878-A702-F6EDFE464E84}" destId="{65F36BC6-7F17-4935-AFD5-806F068C0EC1}" srcOrd="0" destOrd="0" presId="urn:microsoft.com/office/officeart/2005/8/layout/chevron1"/>
    <dgm:cxn modelId="{91CCF71A-8597-4555-9F37-BB778F176A98}" type="presOf" srcId="{055B1619-E681-475D-A2EE-D04F7E4E13F3}" destId="{11F6232E-5E6E-47B7-BC56-0790772848B4}" srcOrd="0" destOrd="0" presId="urn:microsoft.com/office/officeart/2005/8/layout/chevron1"/>
    <dgm:cxn modelId="{C4FB83A3-5B9A-4194-AC25-C12BE18D901A}" type="presParOf" srcId="{65F36BC6-7F17-4935-AFD5-806F068C0EC1}" destId="{11F6232E-5E6E-47B7-BC56-0790772848B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2C15FC8-DD61-4878-A702-F6EDFE464E84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055B1619-E681-475D-A2EE-D04F7E4E13F3}">
      <dgm:prSet phldrT="[Текст]" custT="1"/>
      <dgm:spPr/>
      <dgm:t>
        <a:bodyPr/>
        <a:lstStyle/>
        <a:p>
          <a:r>
            <a:rPr lang="ru-RU" altLang="ru-RU" sz="1600" b="1" dirty="0">
              <a:latin typeface="Arial" panose="020B0604020202020204" pitchFamily="34" charset="0"/>
              <a:cs typeface="Arial" panose="020B0604020202020204" pitchFamily="34" charset="0"/>
            </a:rPr>
            <a:t>Как получить дополнительные баллы к ЕГЭ  при поступлении в вуз?</a:t>
          </a:r>
          <a:endParaRPr lang="ru-RU" sz="1600" b="1" dirty="0"/>
        </a:p>
      </dgm:t>
    </dgm:pt>
    <dgm:pt modelId="{680DEAE5-9378-4DCA-9731-81A48AAD5A9C}" type="parTrans" cxnId="{EC475BC8-4C5A-4446-9FA7-19BF81709946}">
      <dgm:prSet/>
      <dgm:spPr/>
      <dgm:t>
        <a:bodyPr/>
        <a:lstStyle/>
        <a:p>
          <a:endParaRPr lang="ru-RU"/>
        </a:p>
      </dgm:t>
    </dgm:pt>
    <dgm:pt modelId="{F2E057B7-69C9-4EE7-A4EB-155019C67A36}" type="sibTrans" cxnId="{EC475BC8-4C5A-4446-9FA7-19BF81709946}">
      <dgm:prSet/>
      <dgm:spPr/>
      <dgm:t>
        <a:bodyPr/>
        <a:lstStyle/>
        <a:p>
          <a:endParaRPr lang="ru-RU"/>
        </a:p>
      </dgm:t>
    </dgm:pt>
    <dgm:pt modelId="{65F36BC6-7F17-4935-AFD5-806F068C0EC1}" type="pres">
      <dgm:prSet presAssocID="{D2C15FC8-DD61-4878-A702-F6EDFE464E84}" presName="Name0" presStyleCnt="0">
        <dgm:presLayoutVars>
          <dgm:dir/>
          <dgm:animLvl val="lvl"/>
          <dgm:resizeHandles val="exact"/>
        </dgm:presLayoutVars>
      </dgm:prSet>
      <dgm:spPr/>
    </dgm:pt>
    <dgm:pt modelId="{11F6232E-5E6E-47B7-BC56-0790772848B4}" type="pres">
      <dgm:prSet presAssocID="{055B1619-E681-475D-A2EE-D04F7E4E13F3}" presName="parTxOnly" presStyleLbl="node1" presStyleIdx="0" presStyleCnt="1" custLinFactY="-200000" custLinFactNeighborX="-34798" custLinFactNeighborY="-2236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C8E2B-1A7C-4DB5-90E0-9DEC9F14F0DA}" type="presOf" srcId="{055B1619-E681-475D-A2EE-D04F7E4E13F3}" destId="{11F6232E-5E6E-47B7-BC56-0790772848B4}" srcOrd="0" destOrd="0" presId="urn:microsoft.com/office/officeart/2005/8/layout/chevron1"/>
    <dgm:cxn modelId="{EC475BC8-4C5A-4446-9FA7-19BF81709946}" srcId="{D2C15FC8-DD61-4878-A702-F6EDFE464E84}" destId="{055B1619-E681-475D-A2EE-D04F7E4E13F3}" srcOrd="0" destOrd="0" parTransId="{680DEAE5-9378-4DCA-9731-81A48AAD5A9C}" sibTransId="{F2E057B7-69C9-4EE7-A4EB-155019C67A36}"/>
    <dgm:cxn modelId="{D8047887-661C-43BD-A505-6BB2C65A438C}" type="presOf" srcId="{D2C15FC8-DD61-4878-A702-F6EDFE464E84}" destId="{65F36BC6-7F17-4935-AFD5-806F068C0EC1}" srcOrd="0" destOrd="0" presId="urn:microsoft.com/office/officeart/2005/8/layout/chevron1"/>
    <dgm:cxn modelId="{2552C2EA-35E0-48C6-835E-7757E17A61D7}" type="presParOf" srcId="{65F36BC6-7F17-4935-AFD5-806F068C0EC1}" destId="{11F6232E-5E6E-47B7-BC56-0790772848B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C15FC8-DD61-4878-A702-F6EDFE464E84}" type="doc">
      <dgm:prSet loTypeId="urn:microsoft.com/office/officeart/2005/8/layout/chevron1" loCatId="process" qsTypeId="urn:microsoft.com/office/officeart/2005/8/quickstyle/simple2" qsCatId="simple" csTypeId="urn:microsoft.com/office/officeart/2005/8/colors/accent4_2" csCatId="accent4" phldr="1"/>
      <dgm:spPr/>
    </dgm:pt>
    <dgm:pt modelId="{055B1619-E681-475D-A2EE-D04F7E4E13F3}">
      <dgm:prSet phldrT="[Текст]" custT="1"/>
      <dgm:spPr/>
      <dgm:t>
        <a:bodyPr/>
        <a:lstStyle/>
        <a:p>
          <a:r>
            <a:rPr lang="ru-RU" altLang="ru-RU" sz="1600" b="1" dirty="0">
              <a:latin typeface="Arial" panose="020B0604020202020204" pitchFamily="34" charset="0"/>
              <a:cs typeface="Arial" panose="020B0604020202020204" pitchFamily="34" charset="0"/>
            </a:rPr>
            <a:t>Важные моменты </a:t>
          </a:r>
          <a:r>
            <a:rPr lang="ru-RU" alt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ВсОШ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DEAE5-9378-4DCA-9731-81A48AAD5A9C}" type="parTrans" cxnId="{EC475BC8-4C5A-4446-9FA7-19BF81709946}">
      <dgm:prSet/>
      <dgm:spPr/>
      <dgm:t>
        <a:bodyPr/>
        <a:lstStyle/>
        <a:p>
          <a:endParaRPr lang="ru-RU"/>
        </a:p>
      </dgm:t>
    </dgm:pt>
    <dgm:pt modelId="{F2E057B7-69C9-4EE7-A4EB-155019C67A36}" type="sibTrans" cxnId="{EC475BC8-4C5A-4446-9FA7-19BF81709946}">
      <dgm:prSet/>
      <dgm:spPr/>
      <dgm:t>
        <a:bodyPr/>
        <a:lstStyle/>
        <a:p>
          <a:endParaRPr lang="ru-RU"/>
        </a:p>
      </dgm:t>
    </dgm:pt>
    <dgm:pt modelId="{65F36BC6-7F17-4935-AFD5-806F068C0EC1}" type="pres">
      <dgm:prSet presAssocID="{D2C15FC8-DD61-4878-A702-F6EDFE464E84}" presName="Name0" presStyleCnt="0">
        <dgm:presLayoutVars>
          <dgm:dir/>
          <dgm:animLvl val="lvl"/>
          <dgm:resizeHandles val="exact"/>
        </dgm:presLayoutVars>
      </dgm:prSet>
      <dgm:spPr/>
    </dgm:pt>
    <dgm:pt modelId="{11F6232E-5E6E-47B7-BC56-0790772848B4}" type="pres">
      <dgm:prSet presAssocID="{055B1619-E681-475D-A2EE-D04F7E4E13F3}" presName="parTxOnly" presStyleLbl="node1" presStyleIdx="0" presStyleCnt="1" custScaleX="98593" custLinFactY="-200000" custLinFactNeighborX="-34798" custLinFactNeighborY="-2236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59C54F-AB42-4DBE-BD9D-1645A45520AD}" type="presOf" srcId="{055B1619-E681-475D-A2EE-D04F7E4E13F3}" destId="{11F6232E-5E6E-47B7-BC56-0790772848B4}" srcOrd="0" destOrd="0" presId="urn:microsoft.com/office/officeart/2005/8/layout/chevron1"/>
    <dgm:cxn modelId="{718683A1-0103-4D37-969D-ACC36C72012F}" type="presOf" srcId="{D2C15FC8-DD61-4878-A702-F6EDFE464E84}" destId="{65F36BC6-7F17-4935-AFD5-806F068C0EC1}" srcOrd="0" destOrd="0" presId="urn:microsoft.com/office/officeart/2005/8/layout/chevron1"/>
    <dgm:cxn modelId="{EC475BC8-4C5A-4446-9FA7-19BF81709946}" srcId="{D2C15FC8-DD61-4878-A702-F6EDFE464E84}" destId="{055B1619-E681-475D-A2EE-D04F7E4E13F3}" srcOrd="0" destOrd="0" parTransId="{680DEAE5-9378-4DCA-9731-81A48AAD5A9C}" sibTransId="{F2E057B7-69C9-4EE7-A4EB-155019C67A36}"/>
    <dgm:cxn modelId="{2EE3E734-222D-4402-9A60-9746CA2D0489}" type="presParOf" srcId="{65F36BC6-7F17-4935-AFD5-806F068C0EC1}" destId="{11F6232E-5E6E-47B7-BC56-0790772848B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C36460A-5301-4D66-B988-5D078CBD7553}" type="doc">
      <dgm:prSet loTypeId="urn:microsoft.com/office/officeart/2005/8/layout/chevron1" loCatId="process" qsTypeId="urn:microsoft.com/office/officeart/2005/8/quickstyle/simple1" qsCatId="simple" csTypeId="urn:microsoft.com/office/officeart/2005/8/colors/accent4_1" csCatId="accent4" phldr="1"/>
      <dgm:spPr/>
    </dgm:pt>
    <dgm:pt modelId="{D1134BB4-C5A5-4B2E-BB1E-A8221642CE00}" type="pres">
      <dgm:prSet presAssocID="{1C36460A-5301-4D66-B988-5D078CBD755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793A1AD-EDAD-4933-9DD5-B401D29D751B}" type="presOf" srcId="{1C36460A-5301-4D66-B988-5D078CBD7553}" destId="{D1134BB4-C5A5-4B2E-BB1E-A8221642CE0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C15FC8-DD61-4878-A702-F6EDFE464E84}" type="doc">
      <dgm:prSet loTypeId="urn:microsoft.com/office/officeart/2005/8/layout/chevron1" loCatId="process" qsTypeId="urn:microsoft.com/office/officeart/2005/8/quickstyle/simple2" qsCatId="simple" csTypeId="urn:microsoft.com/office/officeart/2005/8/colors/accent6_2" csCatId="accent6" phldr="1"/>
      <dgm:spPr/>
    </dgm:pt>
    <dgm:pt modelId="{055B1619-E681-475D-A2EE-D04F7E4E13F3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Востребованные профессии будущего</a:t>
          </a:r>
        </a:p>
      </dgm:t>
    </dgm:pt>
    <dgm:pt modelId="{680DEAE5-9378-4DCA-9731-81A48AAD5A9C}" type="parTrans" cxnId="{EC475BC8-4C5A-4446-9FA7-19BF817099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E057B7-69C9-4EE7-A4EB-155019C67A36}" type="sibTrans" cxnId="{EC475BC8-4C5A-4446-9FA7-19BF817099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F36BC6-7F17-4935-AFD5-806F068C0EC1}" type="pres">
      <dgm:prSet presAssocID="{D2C15FC8-DD61-4878-A702-F6EDFE464E84}" presName="Name0" presStyleCnt="0">
        <dgm:presLayoutVars>
          <dgm:dir/>
          <dgm:animLvl val="lvl"/>
          <dgm:resizeHandles val="exact"/>
        </dgm:presLayoutVars>
      </dgm:prSet>
      <dgm:spPr/>
    </dgm:pt>
    <dgm:pt modelId="{11F6232E-5E6E-47B7-BC56-0790772848B4}" type="pres">
      <dgm:prSet presAssocID="{055B1619-E681-475D-A2EE-D04F7E4E13F3}" presName="parTxOnly" presStyleLbl="node1" presStyleIdx="0" presStyleCnt="1" custLinFactNeighborX="512" custLinFactNeighborY="13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3FFD7-E575-49E6-AB22-4776A202F158}" type="presOf" srcId="{055B1619-E681-475D-A2EE-D04F7E4E13F3}" destId="{11F6232E-5E6E-47B7-BC56-0790772848B4}" srcOrd="0" destOrd="0" presId="urn:microsoft.com/office/officeart/2005/8/layout/chevron1"/>
    <dgm:cxn modelId="{712AA35C-4AAF-4103-96B0-3FE395DB6D0E}" type="presOf" srcId="{D2C15FC8-DD61-4878-A702-F6EDFE464E84}" destId="{65F36BC6-7F17-4935-AFD5-806F068C0EC1}" srcOrd="0" destOrd="0" presId="urn:microsoft.com/office/officeart/2005/8/layout/chevron1"/>
    <dgm:cxn modelId="{EC475BC8-4C5A-4446-9FA7-19BF81709946}" srcId="{D2C15FC8-DD61-4878-A702-F6EDFE464E84}" destId="{055B1619-E681-475D-A2EE-D04F7E4E13F3}" srcOrd="0" destOrd="0" parTransId="{680DEAE5-9378-4DCA-9731-81A48AAD5A9C}" sibTransId="{F2E057B7-69C9-4EE7-A4EB-155019C67A36}"/>
    <dgm:cxn modelId="{DB086F92-9D65-44DD-AF57-73326551650B}" type="presParOf" srcId="{65F36BC6-7F17-4935-AFD5-806F068C0EC1}" destId="{11F6232E-5E6E-47B7-BC56-0790772848B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70BB199-C1B1-4F01-BF9C-C349B1C37307}" type="doc">
      <dgm:prSet loTypeId="urn:microsoft.com/office/officeart/2005/8/layout/pyramid2" loCatId="list" qsTypeId="urn:microsoft.com/office/officeart/2005/8/quickstyle/3d1" qsCatId="3D" csTypeId="urn:microsoft.com/office/officeart/2005/8/colors/accent4_3" csCatId="accent4" phldr="1"/>
      <dgm:spPr/>
    </dgm:pt>
    <dgm:pt modelId="{F74EF6F6-3AD7-4496-8265-13EC64AEBE48}">
      <dgm:prSet phldrT="[Текст]" custT="1"/>
      <dgm:spPr/>
      <dgm:t>
        <a:bodyPr/>
        <a:lstStyle/>
        <a:p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Лично</a:t>
          </a:r>
          <a:r>
            <a:rPr lang="ru-RU" sz="17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в приемной комиссии вуза или отправить по почте</a:t>
          </a:r>
        </a:p>
      </dgm:t>
    </dgm:pt>
    <dgm:pt modelId="{11FBE49E-B3F7-49C1-9CDB-FDD4EF3C5B65}" type="parTrans" cxnId="{C7FF3F6B-4F94-4851-A6D0-99D05D2B14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B5262-8E75-4729-BE3F-31DC14AA4F5F}" type="sibTrans" cxnId="{C7FF3F6B-4F94-4851-A6D0-99D05D2B14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B870EC-16E0-46BA-9636-BD1DFC899B04}">
      <dgm:prSet custT="1"/>
      <dgm:spPr/>
      <dgm:t>
        <a:bodyPr/>
        <a:lstStyle/>
        <a:p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Онлайн</a:t>
          </a:r>
          <a:r>
            <a:rPr lang="ru-RU" sz="17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на официальном </a:t>
          </a:r>
          <a:b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сайте вуза</a:t>
          </a:r>
        </a:p>
      </dgm:t>
    </dgm:pt>
    <dgm:pt modelId="{EC5BEE1E-8450-4869-BAC4-8A0C3536C03A}" type="parTrans" cxnId="{DAA97FE7-BE76-489E-9404-17D240B16B0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7BD63F-9504-4A8A-8C80-99563D5D4036}" type="sibTrans" cxnId="{DAA97FE7-BE76-489E-9404-17D240B16B0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2CA3DF-AA8E-4AC9-9663-C5963C3F6F0F}">
      <dgm:prSet custT="1"/>
      <dgm:spPr/>
      <dgm:t>
        <a:bodyPr/>
        <a:lstStyle/>
        <a:p>
          <a:pPr marL="1527175" indent="0" algn="ctr">
            <a:spcAft>
              <a:spcPts val="0"/>
            </a:spcAft>
          </a:pP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Онлайн</a:t>
          </a:r>
        </a:p>
        <a:p>
          <a:pPr marL="1343025" indent="0" algn="ctr">
            <a:spcAft>
              <a:spcPts val="0"/>
            </a:spcAft>
          </a:pP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на портале</a:t>
          </a:r>
        </a:p>
        <a:p>
          <a:pPr marL="1343025" indent="0" algn="ctr">
            <a:spcAft>
              <a:spcPts val="0"/>
            </a:spcAft>
          </a:pP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Госуслуг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79FD4-89BE-41E5-891B-7638740EADC8}" type="parTrans" cxnId="{7F4FC3B6-D90A-4C48-9C3A-F6369984702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49553-5CA3-48B2-A53A-79230B0CA263}" type="sibTrans" cxnId="{7F4FC3B6-D90A-4C48-9C3A-F6369984702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62C75-0899-4DA7-A52F-C2866979978C}">
      <dgm:prSet phldrT="[Текст]" custT="1"/>
      <dgm:spPr/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ru-RU" alt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Подача документов для поступления в вуз</a:t>
          </a:r>
        </a:p>
        <a:p>
          <a:pPr>
            <a:spcBef>
              <a:spcPts val="1800"/>
            </a:spcBef>
            <a:spcAft>
              <a:spcPts val="0"/>
            </a:spcAft>
          </a:pPr>
          <a:r>
            <a:rPr lang="ru-RU" altLang="ru-RU" sz="16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не позднее</a:t>
          </a:r>
          <a:r>
            <a:rPr lang="en-US" altLang="ru-RU" sz="16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altLang="ru-RU" sz="16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20 июня</a:t>
          </a:r>
          <a:r>
            <a:rPr lang="en-US" altLang="ru-RU" sz="16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— начало приема документов</a:t>
          </a:r>
        </a:p>
      </dgm:t>
    </dgm:pt>
    <dgm:pt modelId="{B15FFA96-1365-4C5F-A52D-45D256E439A9}" type="parTrans" cxnId="{337D2E9E-7008-40B2-9989-14A49F0923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B010BB-8AF0-4746-80EB-BCD2D73C4D8D}" type="sibTrans" cxnId="{337D2E9E-7008-40B2-9989-14A49F0923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6F9AF-78F2-490F-BEA8-8845DA24DF58}" type="pres">
      <dgm:prSet presAssocID="{670BB199-C1B1-4F01-BF9C-C349B1C37307}" presName="compositeShape" presStyleCnt="0">
        <dgm:presLayoutVars>
          <dgm:dir/>
          <dgm:resizeHandles/>
        </dgm:presLayoutVars>
      </dgm:prSet>
      <dgm:spPr/>
    </dgm:pt>
    <dgm:pt modelId="{488F7DDD-2659-4049-A364-8FAFAA1E9CEF}" type="pres">
      <dgm:prSet presAssocID="{670BB199-C1B1-4F01-BF9C-C349B1C37307}" presName="pyramid" presStyleLbl="node1" presStyleIdx="0" presStyleCnt="1"/>
      <dgm:spPr/>
    </dgm:pt>
    <dgm:pt modelId="{B111900E-0A8D-4618-8DB2-7BE31CD8F16B}" type="pres">
      <dgm:prSet presAssocID="{670BB199-C1B1-4F01-BF9C-C349B1C37307}" presName="theList" presStyleCnt="0"/>
      <dgm:spPr/>
    </dgm:pt>
    <dgm:pt modelId="{44A4C5DD-A033-45DC-8436-024664FDFD10}" type="pres">
      <dgm:prSet presAssocID="{2E362C75-0899-4DA7-A52F-C2866979978C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01653-B685-4952-9E44-2B0B8AAC4847}" type="pres">
      <dgm:prSet presAssocID="{2E362C75-0899-4DA7-A52F-C2866979978C}" presName="aSpace" presStyleCnt="0"/>
      <dgm:spPr/>
    </dgm:pt>
    <dgm:pt modelId="{A6F76D93-B03D-4D5F-B716-7AB345028A03}" type="pres">
      <dgm:prSet presAssocID="{F74EF6F6-3AD7-4496-8265-13EC64AEBE4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05078-C756-4CEF-B631-AA3D045B7393}" type="pres">
      <dgm:prSet presAssocID="{F74EF6F6-3AD7-4496-8265-13EC64AEBE48}" presName="aSpace" presStyleCnt="0"/>
      <dgm:spPr/>
    </dgm:pt>
    <dgm:pt modelId="{720CE497-E147-4902-8802-15603B56BFEE}" type="pres">
      <dgm:prSet presAssocID="{1DB870EC-16E0-46BA-9636-BD1DFC899B0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5F438-5448-4DDC-A39F-B98974D827ED}" type="pres">
      <dgm:prSet presAssocID="{1DB870EC-16E0-46BA-9636-BD1DFC899B04}" presName="aSpace" presStyleCnt="0"/>
      <dgm:spPr/>
    </dgm:pt>
    <dgm:pt modelId="{07B5355A-95EC-4C3A-88A3-5BB9EEF34747}" type="pres">
      <dgm:prSet presAssocID="{BF2CA3DF-AA8E-4AC9-9663-C5963C3F6F0F}" presName="aNode" presStyleLbl="fgAcc1" presStyleIdx="3" presStyleCnt="4" custLinFactNeighborX="571" custLinFactNeighborY="-4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CFBF4-FFF1-41CE-BA56-E7256E2BFCC1}" type="pres">
      <dgm:prSet presAssocID="{BF2CA3DF-AA8E-4AC9-9663-C5963C3F6F0F}" presName="aSpace" presStyleCnt="0"/>
      <dgm:spPr/>
    </dgm:pt>
  </dgm:ptLst>
  <dgm:cxnLst>
    <dgm:cxn modelId="{C7FF3F6B-4F94-4851-A6D0-99D05D2B14F8}" srcId="{670BB199-C1B1-4F01-BF9C-C349B1C37307}" destId="{F74EF6F6-3AD7-4496-8265-13EC64AEBE48}" srcOrd="1" destOrd="0" parTransId="{11FBE49E-B3F7-49C1-9CDB-FDD4EF3C5B65}" sibTransId="{584B5262-8E75-4729-BE3F-31DC14AA4F5F}"/>
    <dgm:cxn modelId="{1069B603-0B7B-469B-9FB3-2CCF4FF31741}" type="presOf" srcId="{BF2CA3DF-AA8E-4AC9-9663-C5963C3F6F0F}" destId="{07B5355A-95EC-4C3A-88A3-5BB9EEF34747}" srcOrd="0" destOrd="0" presId="urn:microsoft.com/office/officeart/2005/8/layout/pyramid2"/>
    <dgm:cxn modelId="{7B178870-3A74-4475-B171-A369B46E7249}" type="presOf" srcId="{670BB199-C1B1-4F01-BF9C-C349B1C37307}" destId="{1156F9AF-78F2-490F-BEA8-8845DA24DF58}" srcOrd="0" destOrd="0" presId="urn:microsoft.com/office/officeart/2005/8/layout/pyramid2"/>
    <dgm:cxn modelId="{95CCA95C-4434-434E-BB9A-6F85A947BB29}" type="presOf" srcId="{2E362C75-0899-4DA7-A52F-C2866979978C}" destId="{44A4C5DD-A033-45DC-8436-024664FDFD10}" srcOrd="0" destOrd="0" presId="urn:microsoft.com/office/officeart/2005/8/layout/pyramid2"/>
    <dgm:cxn modelId="{DAA97FE7-BE76-489E-9404-17D240B16B03}" srcId="{670BB199-C1B1-4F01-BF9C-C349B1C37307}" destId="{1DB870EC-16E0-46BA-9636-BD1DFC899B04}" srcOrd="2" destOrd="0" parTransId="{EC5BEE1E-8450-4869-BAC4-8A0C3536C03A}" sibTransId="{077BD63F-9504-4A8A-8C80-99563D5D4036}"/>
    <dgm:cxn modelId="{337D2E9E-7008-40B2-9989-14A49F0923F8}" srcId="{670BB199-C1B1-4F01-BF9C-C349B1C37307}" destId="{2E362C75-0899-4DA7-A52F-C2866979978C}" srcOrd="0" destOrd="0" parTransId="{B15FFA96-1365-4C5F-A52D-45D256E439A9}" sibTransId="{A6B010BB-8AF0-4746-80EB-BCD2D73C4D8D}"/>
    <dgm:cxn modelId="{516D5547-14AB-4DB3-AC92-B133E13D0BC7}" type="presOf" srcId="{1DB870EC-16E0-46BA-9636-BD1DFC899B04}" destId="{720CE497-E147-4902-8802-15603B56BFEE}" srcOrd="0" destOrd="0" presId="urn:microsoft.com/office/officeart/2005/8/layout/pyramid2"/>
    <dgm:cxn modelId="{7F4FC3B6-D90A-4C48-9C3A-F6369984702C}" srcId="{670BB199-C1B1-4F01-BF9C-C349B1C37307}" destId="{BF2CA3DF-AA8E-4AC9-9663-C5963C3F6F0F}" srcOrd="3" destOrd="0" parTransId="{37B79FD4-89BE-41E5-891B-7638740EADC8}" sibTransId="{1D249553-5CA3-48B2-A53A-79230B0CA263}"/>
    <dgm:cxn modelId="{B8A3DD63-2545-48C7-AAE7-437AFDC08949}" type="presOf" srcId="{F74EF6F6-3AD7-4496-8265-13EC64AEBE48}" destId="{A6F76D93-B03D-4D5F-B716-7AB345028A03}" srcOrd="0" destOrd="0" presId="urn:microsoft.com/office/officeart/2005/8/layout/pyramid2"/>
    <dgm:cxn modelId="{385F9ECB-C0E3-4261-8AF1-828E8E2DD5A3}" type="presParOf" srcId="{1156F9AF-78F2-490F-BEA8-8845DA24DF58}" destId="{488F7DDD-2659-4049-A364-8FAFAA1E9CEF}" srcOrd="0" destOrd="0" presId="urn:microsoft.com/office/officeart/2005/8/layout/pyramid2"/>
    <dgm:cxn modelId="{C0CCD05A-A3A0-405C-B9BA-F8A0102BDCE8}" type="presParOf" srcId="{1156F9AF-78F2-490F-BEA8-8845DA24DF58}" destId="{B111900E-0A8D-4618-8DB2-7BE31CD8F16B}" srcOrd="1" destOrd="0" presId="urn:microsoft.com/office/officeart/2005/8/layout/pyramid2"/>
    <dgm:cxn modelId="{C3E43354-975D-4DEB-8C16-AE51ED40D056}" type="presParOf" srcId="{B111900E-0A8D-4618-8DB2-7BE31CD8F16B}" destId="{44A4C5DD-A033-45DC-8436-024664FDFD10}" srcOrd="0" destOrd="0" presId="urn:microsoft.com/office/officeart/2005/8/layout/pyramid2"/>
    <dgm:cxn modelId="{BEBAA286-C5F6-4DA1-BAEF-1621F259C9DE}" type="presParOf" srcId="{B111900E-0A8D-4618-8DB2-7BE31CD8F16B}" destId="{EB401653-B685-4952-9E44-2B0B8AAC4847}" srcOrd="1" destOrd="0" presId="urn:microsoft.com/office/officeart/2005/8/layout/pyramid2"/>
    <dgm:cxn modelId="{DFEA775E-9B2D-4F6F-B8C2-1962BEEE12C0}" type="presParOf" srcId="{B111900E-0A8D-4618-8DB2-7BE31CD8F16B}" destId="{A6F76D93-B03D-4D5F-B716-7AB345028A03}" srcOrd="2" destOrd="0" presId="urn:microsoft.com/office/officeart/2005/8/layout/pyramid2"/>
    <dgm:cxn modelId="{929D1450-5886-4441-8DE3-610B5C1C2391}" type="presParOf" srcId="{B111900E-0A8D-4618-8DB2-7BE31CD8F16B}" destId="{2DB05078-C756-4CEF-B631-AA3D045B7393}" srcOrd="3" destOrd="0" presId="urn:microsoft.com/office/officeart/2005/8/layout/pyramid2"/>
    <dgm:cxn modelId="{3B85D5CF-5F99-40C1-9FB1-116319D5E3CE}" type="presParOf" srcId="{B111900E-0A8D-4618-8DB2-7BE31CD8F16B}" destId="{720CE497-E147-4902-8802-15603B56BFEE}" srcOrd="4" destOrd="0" presId="urn:microsoft.com/office/officeart/2005/8/layout/pyramid2"/>
    <dgm:cxn modelId="{3202267A-1395-490E-B93C-4D4F3E1218B2}" type="presParOf" srcId="{B111900E-0A8D-4618-8DB2-7BE31CD8F16B}" destId="{DBA5F438-5448-4DDC-A39F-B98974D827ED}" srcOrd="5" destOrd="0" presId="urn:microsoft.com/office/officeart/2005/8/layout/pyramid2"/>
    <dgm:cxn modelId="{14C699E1-AB6B-4CA1-948A-F1017D3F342C}" type="presParOf" srcId="{B111900E-0A8D-4618-8DB2-7BE31CD8F16B}" destId="{07B5355A-95EC-4C3A-88A3-5BB9EEF34747}" srcOrd="6" destOrd="0" presId="urn:microsoft.com/office/officeart/2005/8/layout/pyramid2"/>
    <dgm:cxn modelId="{68593C7B-9E4F-4763-B63F-F8154E779504}" type="presParOf" srcId="{B111900E-0A8D-4618-8DB2-7BE31CD8F16B}" destId="{5AECFBF4-FFF1-41CE-BA56-E7256E2BFCC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6E4C4B-7FEB-4948-B8E0-40449492ADAA}" type="doc">
      <dgm:prSet loTypeId="urn:microsoft.com/office/officeart/2005/8/layout/hChevron3" loCatId="process" qsTypeId="urn:microsoft.com/office/officeart/2005/8/quickstyle/3d4" qsCatId="3D" csTypeId="urn:microsoft.com/office/officeart/2005/8/colors/accent1_5" csCatId="accent1" phldr="1"/>
      <dgm:spPr/>
    </dgm:pt>
    <dgm:pt modelId="{AE7AEF13-FDC3-4610-B1EB-722DC2485AFA}">
      <dgm:prSet phldrT="[Текст]" custT="1"/>
      <dgm:spPr/>
      <dgm:t>
        <a:bodyPr/>
        <a:lstStyle/>
        <a:p>
          <a:endParaRPr lang="ru-RU" sz="1400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b="1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Основной</a:t>
          </a:r>
          <a:r>
            <a:rPr lang="ru-RU" sz="1400" b="0" i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период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61D3F-5A70-492D-A1B1-ECF0C0E47E2A}" type="parTrans" cxnId="{72D1D8DE-16C2-4BDF-A774-1AF227B5EF4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9C21A4E-E3D0-40F7-BA80-3B8735DC206C}" type="sibTrans" cxnId="{72D1D8DE-16C2-4BDF-A774-1AF227B5EF4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3F9974C-342C-4E56-99BF-3A7965F4448B}">
      <dgm:prSet phldrT="[Текст]" custT="1"/>
      <dgm:spPr/>
      <dgm:t>
        <a:bodyPr/>
        <a:lstStyle/>
        <a:p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24 мая – 17 июня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CBEF5-B16B-4176-A250-8D30FE96E30D}" type="parTrans" cxnId="{45405C7B-E086-4F35-9685-0614532BABB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B00544A-77A3-4222-8949-4D12BE07928D}" type="sibTrans" cxnId="{45405C7B-E086-4F35-9685-0614532BABB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DD7CEF9-31D6-41CF-95A9-BC83D52D1C60}">
      <dgm:prSet phldrT="[Текст]" custT="1"/>
      <dgm:spPr/>
      <dgm:t>
        <a:bodyPr/>
        <a:lstStyle/>
        <a:p>
          <a:endParaRPr lang="ru-RU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Досрочный</a:t>
          </a:r>
          <a:r>
            <a:rPr lang="ru-RU" sz="1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период 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5705B-A76F-4C26-8EB0-30933BA73AC8}" type="parTrans" cxnId="{AC673FF4-A6EE-4DA8-AFEE-9245EC2D3821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4A8DE39-1E7A-4713-B4C5-B417D3DC3664}" type="sibTrans" cxnId="{AC673FF4-A6EE-4DA8-AFEE-9245EC2D3821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BD41AFE-ABE5-4C80-A1FE-2D521B24B843}">
      <dgm:prSet phldrT="[Текст]" custT="1"/>
      <dgm:spPr/>
      <dgm:t>
        <a:bodyPr/>
        <a:lstStyle/>
        <a:p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21 апреля – 3 мая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32B34C-4F64-47B5-9DD6-CB91F4542553}" type="parTrans" cxnId="{88D2A262-7C23-4847-9C87-17165CCFBD3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B196EA4-A8C9-481E-A127-A0E89EC85483}" type="sibTrans" cxnId="{88D2A262-7C23-4847-9C87-17165CCFBD3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4652B11-7673-415A-8C30-62D5AE4E5150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26 июня-1 июля </a:t>
          </a:r>
          <a:r>
            <a:rPr lang="ru-RU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резервные дни</a:t>
          </a:r>
          <a:r>
            <a:rPr lang="ru-RU" sz="12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6DE34-F15B-4CD8-B5E7-109605F8FBE2}" type="parTrans" cxnId="{6327C63B-7995-4193-A477-50CF43518661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DD50C95-1C1C-404B-B7D3-80A78510C17D}" type="sibTrans" cxnId="{6327C63B-7995-4193-A477-50CF43518661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896071B-4A2D-411A-9C31-2BE706AAD2B4}">
      <dgm:prSet phldrT="[Текст]" custT="1"/>
      <dgm:spPr/>
      <dgm:t>
        <a:bodyPr/>
        <a:lstStyle/>
        <a:p>
          <a:endParaRPr lang="ru-RU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Дополнительный</a:t>
          </a:r>
        </a:p>
        <a:p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4 – 15 сентября 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78B84-4844-4C07-855F-7090A4BD2A6B}" type="parTrans" cxnId="{A21A5AA4-DA1F-4F45-B9EE-226641E5951E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BC6A65E-EADB-4A15-86E7-4794F22495ED}" type="sibTrans" cxnId="{A21A5AA4-DA1F-4F45-B9EE-226641E5951E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5AE5B3C-5F14-47C4-9C7A-163892974F55}">
      <dgm:prSet phldrT="[Текст]" custT="1"/>
      <dgm:spPr/>
      <dgm:t>
        <a:bodyPr/>
        <a:lstStyle/>
        <a:p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19-23 сентября </a:t>
          </a:r>
          <a: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резервные дни</a:t>
          </a:r>
          <a:r>
            <a: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95066-230E-4357-B2FA-D676857B9AE0}" type="parTrans" cxnId="{1F0C3EF9-DCF0-4FBF-A9F9-9CB5791ECC9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31988F1-4580-4773-B38D-4F9BF3DCC835}" type="sibTrans" cxnId="{1F0C3EF9-DCF0-4FBF-A9F9-9CB5791ECC9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ADC24E4-F76A-4D1D-8369-CF01DD8712F4}">
      <dgm:prSet phldrT="[Текст]" custT="1"/>
      <dgm:spPr/>
      <dgm:t>
        <a:bodyPr/>
        <a:lstStyle/>
        <a:p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10-16 мая</a:t>
          </a:r>
          <a:br>
            <a:rPr lang="ru-RU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резервные дни</a:t>
          </a:r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3A7A1-092C-407E-BB10-72C04BC55F32}" type="parTrans" cxnId="{222E294F-26AD-41A5-A8DA-AC4D45F7852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B8E3B03-DA5D-4B67-9628-7079AECE5190}" type="sibTrans" cxnId="{222E294F-26AD-41A5-A8DA-AC4D45F7852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6D68FCA-3082-4076-8C73-CF101335C02F}">
      <dgm:prSet phldrT="[Текст]" custT="1"/>
      <dgm:spPr/>
      <dgm:t>
        <a:bodyPr/>
        <a:lstStyle/>
        <a:p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4101D3-F9D7-4398-A275-4E15598C348F}" type="parTrans" cxnId="{96F3902F-B47A-494D-BCD1-735F1DFC985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7A4B73A-C9C0-400D-94BF-E613A8E152F1}" type="sibTrans" cxnId="{96F3902F-B47A-494D-BCD1-735F1DFC985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597944B-E861-41B1-BBDF-993387AFC28C}">
      <dgm:prSet phldrT="[Текст]" custT="1"/>
      <dgm:spPr/>
      <dgm:t>
        <a:bodyPr/>
        <a:lstStyle/>
        <a:p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FF154-0567-4C26-A1C8-1A63F681502F}" type="parTrans" cxnId="{DD413CE3-B013-4D5E-B9DE-34B49351799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40B911C-8721-4469-9F29-1DBFBD5B211C}" type="sibTrans" cxnId="{DD413CE3-B013-4D5E-B9DE-34B49351799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D089199-9C8D-40AD-A25C-BEC7B3F847D0}">
      <dgm:prSet phldrT="[Текст]" custT="1"/>
      <dgm:spPr/>
      <dgm:t>
        <a:bodyPr/>
        <a:lstStyle/>
        <a:p>
          <a:endParaRPr lang="ru-RU" sz="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6F441-C8B4-4C18-A663-4A6918F8593C}" type="parTrans" cxnId="{81213CEA-55AB-45CE-A317-F4CDC568ED5E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9FE8EBA-2AE7-4AB7-B8A6-4082BC087A74}" type="sibTrans" cxnId="{81213CEA-55AB-45CE-A317-F4CDC568ED5E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D52E463D-FFFC-45FE-979D-D79F79934044}">
      <dgm:prSet phldrT="[Текст]" custT="1"/>
      <dgm:spPr/>
      <dgm:t>
        <a:bodyPr/>
        <a:lstStyle/>
        <a:p>
          <a:pPr algn="ctr"/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Итоговое собеседование</a:t>
          </a:r>
        </a:p>
      </dgm:t>
    </dgm:pt>
    <dgm:pt modelId="{93815BF8-AEA9-4D5D-A078-0C98A24FE9B4}" type="parTrans" cxnId="{F742F00E-FC96-4821-856D-04238AA4579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6E8F3E9-0B05-449E-A4FF-345FA980BB4A}" type="sibTrans" cxnId="{F742F00E-FC96-4821-856D-04238AA4579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BF94466-7596-4CEA-A918-04436A11BABB}">
      <dgm:prSet phldrT="[Текст]" custT="1"/>
      <dgm:spPr/>
      <dgm:t>
        <a:bodyPr/>
        <a:lstStyle/>
        <a:p>
          <a:pPr algn="ctr"/>
          <a:r>
            <a:rPr lang="ru-RU" sz="1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 февраля</a:t>
          </a:r>
          <a:endParaRPr lang="ru-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A0686-AD8F-4ACC-B8F6-50581C5ADE1F}" type="parTrans" cxnId="{26296D1E-15CB-4E6B-B2DA-22F7E12BBA7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804F717-AEB9-46BD-8294-43201E2E2365}" type="sibTrans" cxnId="{26296D1E-15CB-4E6B-B2DA-22F7E12BBA7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DA90E95A-41E7-4D2A-8B75-29566D181EF6}">
      <dgm:prSet phldrT="[Текст]" custT="1"/>
      <dgm:spPr/>
      <dgm:t>
        <a:bodyPr/>
        <a:lstStyle/>
        <a:p>
          <a:pPr algn="ctr"/>
          <a:r>
            <a:rPr lang="ru-RU" sz="1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 марта</a:t>
          </a:r>
          <a:endParaRPr lang="ru-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6776C-E5F1-47D7-9BBD-02CE4CE89FF2}" type="parTrans" cxnId="{8B2871F5-0911-471F-BCA8-3461B8956F22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C601076-0494-48E1-ADA0-BF0EA0CC1D33}" type="sibTrans" cxnId="{8B2871F5-0911-471F-BCA8-3461B8956F22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5D0EF63-2E16-453D-8E35-9911BD0CCD33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Допуск к ГИА </a:t>
          </a:r>
        </a:p>
        <a:p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99,5 %</a:t>
          </a:r>
        </a:p>
      </dgm:t>
    </dgm:pt>
    <dgm:pt modelId="{8B616F37-1EFD-4478-84D3-4F67B89F0A5C}" type="parTrans" cxnId="{47F4B3BB-83EC-4893-8763-71F8473696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C0FE33-E6F2-48D0-B69D-0A61C24C2775}" type="sibTrans" cxnId="{47F4B3BB-83EC-4893-8763-71F8473696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47BFB3-52DD-446C-AB0E-AB6F303F6E8C}">
      <dgm:prSet phldrT="[Текст]" custT="1"/>
      <dgm:spPr/>
      <dgm:t>
        <a:bodyPr/>
        <a:lstStyle/>
        <a:p>
          <a:pPr algn="ctr"/>
          <a:r>
            <a:rPr lang="ru-RU" sz="1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15 мая</a:t>
          </a:r>
          <a:endParaRPr lang="ru-RU" sz="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ABE89-F197-4328-AD6F-1DFB86EB17BA}" type="parTrans" cxnId="{CCFFB8B4-E7B0-4FE5-8897-8D2DA202A1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079DE2-3750-4772-9E73-6E38AD533BB8}" type="sibTrans" cxnId="{CCFFB8B4-E7B0-4FE5-8897-8D2DA202A1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F3E4FE-98AA-4486-B7CB-38F52D640F19}" type="pres">
      <dgm:prSet presAssocID="{296E4C4B-7FEB-4948-B8E0-40449492ADAA}" presName="Name0" presStyleCnt="0">
        <dgm:presLayoutVars>
          <dgm:dir/>
          <dgm:resizeHandles val="exact"/>
        </dgm:presLayoutVars>
      </dgm:prSet>
      <dgm:spPr/>
    </dgm:pt>
    <dgm:pt modelId="{F0D56094-DCD2-43DD-806C-80D1B493E59C}" type="pres">
      <dgm:prSet presAssocID="{D52E463D-FFFC-45FE-979D-D79F79934044}" presName="parAndCh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2F02B-44CF-43FC-91AF-E1C3841F7FC0}" type="pres">
      <dgm:prSet presAssocID="{B6E8F3E9-0B05-449E-A4FF-345FA980BB4A}" presName="parAndChSpace" presStyleCnt="0"/>
      <dgm:spPr/>
    </dgm:pt>
    <dgm:pt modelId="{77EE3452-93E9-416E-A91A-793B4DA076E8}" type="pres">
      <dgm:prSet presAssocID="{E5D0EF63-2E16-453D-8E35-9911BD0CCD33}" presName="parAndCh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B422F-B015-42E9-8316-3F1B42D0F595}" type="pres">
      <dgm:prSet presAssocID="{B5C0FE33-E6F2-48D0-B69D-0A61C24C2775}" presName="parAndChSpace" presStyleCnt="0"/>
      <dgm:spPr/>
    </dgm:pt>
    <dgm:pt modelId="{C6A81612-F71B-4C99-AADA-46AFC374E233}" type="pres">
      <dgm:prSet presAssocID="{0DD7CEF9-31D6-41CF-95A9-BC83D52D1C60}" presName="parAndCh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96F34-B567-469B-8ACE-2996BE87796F}" type="pres">
      <dgm:prSet presAssocID="{74A8DE39-1E7A-4713-B4C5-B417D3DC3664}" presName="parAndChSpace" presStyleCnt="0"/>
      <dgm:spPr/>
    </dgm:pt>
    <dgm:pt modelId="{8295E7EA-D67A-4923-A2C7-4C7B40C4FCDD}" type="pres">
      <dgm:prSet presAssocID="{AE7AEF13-FDC3-4610-B1EB-722DC2485AFA}" presName="parAndCh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DE940-4756-4049-9D51-584C1A2F65C1}" type="pres">
      <dgm:prSet presAssocID="{69C21A4E-E3D0-40F7-BA80-3B8735DC206C}" presName="parAndChSpace" presStyleCnt="0"/>
      <dgm:spPr/>
    </dgm:pt>
    <dgm:pt modelId="{0D2A5AA3-E6F4-4C60-B01E-683EA4A1BA0B}" type="pres">
      <dgm:prSet presAssocID="{7896071B-4A2D-411A-9C31-2BE706AAD2B4}" presName="parAndCh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FA835-72DD-4EBD-A1D8-B29E2C3357DA}" type="presOf" srcId="{ABD41AFE-ABE5-4C80-A1FE-2D521B24B843}" destId="{C6A81612-F71B-4C99-AADA-46AFC374E233}" srcOrd="0" destOrd="1" presId="urn:microsoft.com/office/officeart/2005/8/layout/hChevron3"/>
    <dgm:cxn modelId="{96F3902F-B47A-494D-BCD1-735F1DFC9855}" srcId="{0DD7CEF9-31D6-41CF-95A9-BC83D52D1C60}" destId="{66D68FCA-3082-4076-8C73-CF101335C02F}" srcOrd="1" destOrd="0" parTransId="{894101D3-F9D7-4398-A275-4E15598C348F}" sibTransId="{27A4B73A-C9C0-400D-94BF-E613A8E152F1}"/>
    <dgm:cxn modelId="{F2CA4AF9-9D42-46DE-868B-9B781E47B0CA}" type="presOf" srcId="{D52E463D-FFFC-45FE-979D-D79F79934044}" destId="{F0D56094-DCD2-43DD-806C-80D1B493E59C}" srcOrd="0" destOrd="0" presId="urn:microsoft.com/office/officeart/2005/8/layout/hChevron3"/>
    <dgm:cxn modelId="{43D714C3-FE8E-41E6-9783-DA48BE3A9ED3}" type="presOf" srcId="{66D68FCA-3082-4076-8C73-CF101335C02F}" destId="{C6A81612-F71B-4C99-AADA-46AFC374E233}" srcOrd="0" destOrd="2" presId="urn:microsoft.com/office/officeart/2005/8/layout/hChevron3"/>
    <dgm:cxn modelId="{378604B2-BC25-4C8E-BF1E-C1C653A0135C}" type="presOf" srcId="{E5D0EF63-2E16-453D-8E35-9911BD0CCD33}" destId="{77EE3452-93E9-416E-A91A-793B4DA076E8}" srcOrd="0" destOrd="0" presId="urn:microsoft.com/office/officeart/2005/8/layout/hChevron3"/>
    <dgm:cxn modelId="{C2541037-20D8-4675-AA48-3061F97C7985}" type="presOf" srcId="{BBF94466-7596-4CEA-A918-04436A11BABB}" destId="{F0D56094-DCD2-43DD-806C-80D1B493E59C}" srcOrd="0" destOrd="1" presId="urn:microsoft.com/office/officeart/2005/8/layout/hChevron3"/>
    <dgm:cxn modelId="{1F0C3EF9-DCF0-4FBF-A9F9-9CB5791ECC95}" srcId="{7896071B-4A2D-411A-9C31-2BE706AAD2B4}" destId="{95AE5B3C-5F14-47C4-9C7A-163892974F55}" srcOrd="1" destOrd="0" parTransId="{DBD95066-230E-4357-B2FA-D676857B9AE0}" sibTransId="{B31988F1-4580-4773-B38D-4F9BF3DCC835}"/>
    <dgm:cxn modelId="{8B2871F5-0911-471F-BCA8-3461B8956F22}" srcId="{D52E463D-FFFC-45FE-979D-D79F79934044}" destId="{DA90E95A-41E7-4D2A-8B75-29566D181EF6}" srcOrd="1" destOrd="0" parTransId="{F3B6776C-E5F1-47D7-9BBD-02CE4CE89FF2}" sibTransId="{6C601076-0494-48E1-ADA0-BF0EA0CC1D33}"/>
    <dgm:cxn modelId="{7B19EA4B-3BF3-4F5C-9478-0121A26C330D}" type="presOf" srcId="{296E4C4B-7FEB-4948-B8E0-40449492ADAA}" destId="{21F3E4FE-98AA-4486-B7CB-38F52D640F19}" srcOrd="0" destOrd="0" presId="urn:microsoft.com/office/officeart/2005/8/layout/hChevron3"/>
    <dgm:cxn modelId="{DBC1927D-2907-4365-89A3-CFC68E4128C7}" type="presOf" srcId="{AD089199-9C8D-40AD-A25C-BEC7B3F847D0}" destId="{0D2A5AA3-E6F4-4C60-B01E-683EA4A1BA0B}" srcOrd="0" destOrd="1" presId="urn:microsoft.com/office/officeart/2005/8/layout/hChevron3"/>
    <dgm:cxn modelId="{AC673FF4-A6EE-4DA8-AFEE-9245EC2D3821}" srcId="{296E4C4B-7FEB-4948-B8E0-40449492ADAA}" destId="{0DD7CEF9-31D6-41CF-95A9-BC83D52D1C60}" srcOrd="2" destOrd="0" parTransId="{8D65705B-A76F-4C26-8EB0-30933BA73AC8}" sibTransId="{74A8DE39-1E7A-4713-B4C5-B417D3DC3664}"/>
    <dgm:cxn modelId="{72D1D8DE-16C2-4BDF-A774-1AF227B5EF46}" srcId="{296E4C4B-7FEB-4948-B8E0-40449492ADAA}" destId="{AE7AEF13-FDC3-4610-B1EB-722DC2485AFA}" srcOrd="3" destOrd="0" parTransId="{CE861D3F-5A70-492D-A1B1-ECF0C0E47E2A}" sibTransId="{69C21A4E-E3D0-40F7-BA80-3B8735DC206C}"/>
    <dgm:cxn modelId="{F742F00E-FC96-4821-856D-04238AA4579D}" srcId="{296E4C4B-7FEB-4948-B8E0-40449492ADAA}" destId="{D52E463D-FFFC-45FE-979D-D79F79934044}" srcOrd="0" destOrd="0" parTransId="{93815BF8-AEA9-4D5D-A078-0C98A24FE9B4}" sibTransId="{B6E8F3E9-0B05-449E-A4FF-345FA980BB4A}"/>
    <dgm:cxn modelId="{26296D1E-15CB-4E6B-B2DA-22F7E12BBA7B}" srcId="{D52E463D-FFFC-45FE-979D-D79F79934044}" destId="{BBF94466-7596-4CEA-A918-04436A11BABB}" srcOrd="0" destOrd="0" parTransId="{B3BA0686-AD8F-4ACC-B8F6-50581C5ADE1F}" sibTransId="{E804F717-AEB9-46BD-8294-43201E2E2365}"/>
    <dgm:cxn modelId="{6327C63B-7995-4193-A477-50CF43518661}" srcId="{AE7AEF13-FDC3-4610-B1EB-722DC2485AFA}" destId="{24652B11-7673-415A-8C30-62D5AE4E5150}" srcOrd="2" destOrd="0" parTransId="{C546DE34-F15B-4CD8-B5E7-109605F8FBE2}" sibTransId="{6DD50C95-1C1C-404B-B7D3-80A78510C17D}"/>
    <dgm:cxn modelId="{AAC1A54A-AF52-4E37-B4BA-04653930C78A}" type="presOf" srcId="{A597944B-E861-41B1-BBDF-993387AFC28C}" destId="{8295E7EA-D67A-4923-A2C7-4C7B40C4FCDD}" srcOrd="0" destOrd="2" presId="urn:microsoft.com/office/officeart/2005/8/layout/hChevron3"/>
    <dgm:cxn modelId="{CCFFB8B4-E7B0-4FE5-8897-8D2DA202A1FC}" srcId="{D52E463D-FFFC-45FE-979D-D79F79934044}" destId="{F147BFB3-52DD-446C-AB0E-AB6F303F6E8C}" srcOrd="2" destOrd="0" parTransId="{AE0ABE89-F197-4328-AD6F-1DFB86EB17BA}" sibTransId="{E1079DE2-3750-4772-9E73-6E38AD533BB8}"/>
    <dgm:cxn modelId="{DD413CE3-B013-4D5E-B9DE-34B493517999}" srcId="{AE7AEF13-FDC3-4610-B1EB-722DC2485AFA}" destId="{A597944B-E861-41B1-BBDF-993387AFC28C}" srcOrd="1" destOrd="0" parTransId="{1A4FF154-0567-4C26-A1C8-1A63F681502F}" sibTransId="{240B911C-8721-4469-9F29-1DBFBD5B211C}"/>
    <dgm:cxn modelId="{95EE8258-023F-47EA-9588-EEAAA54D796B}" type="presOf" srcId="{0DD7CEF9-31D6-41CF-95A9-BC83D52D1C60}" destId="{C6A81612-F71B-4C99-AADA-46AFC374E233}" srcOrd="0" destOrd="0" presId="urn:microsoft.com/office/officeart/2005/8/layout/hChevron3"/>
    <dgm:cxn modelId="{0902649A-15F9-4454-A17E-965F4274431A}" type="presOf" srcId="{B3F9974C-342C-4E56-99BF-3A7965F4448B}" destId="{8295E7EA-D67A-4923-A2C7-4C7B40C4FCDD}" srcOrd="0" destOrd="1" presId="urn:microsoft.com/office/officeart/2005/8/layout/hChevron3"/>
    <dgm:cxn modelId="{18C7FD5E-B53A-49F7-9BDE-164913375D25}" type="presOf" srcId="{FADC24E4-F76A-4D1D-8369-CF01DD8712F4}" destId="{C6A81612-F71B-4C99-AADA-46AFC374E233}" srcOrd="0" destOrd="3" presId="urn:microsoft.com/office/officeart/2005/8/layout/hChevron3"/>
    <dgm:cxn modelId="{E9997503-70D8-4531-B51D-3F49DABC40FF}" type="presOf" srcId="{AE7AEF13-FDC3-4610-B1EB-722DC2485AFA}" destId="{8295E7EA-D67A-4923-A2C7-4C7B40C4FCDD}" srcOrd="0" destOrd="0" presId="urn:microsoft.com/office/officeart/2005/8/layout/hChevron3"/>
    <dgm:cxn modelId="{52A40C84-D712-4B2F-9339-DD7B00509853}" type="presOf" srcId="{7896071B-4A2D-411A-9C31-2BE706AAD2B4}" destId="{0D2A5AA3-E6F4-4C60-B01E-683EA4A1BA0B}" srcOrd="0" destOrd="0" presId="urn:microsoft.com/office/officeart/2005/8/layout/hChevron3"/>
    <dgm:cxn modelId="{47F4B3BB-83EC-4893-8763-71F84736969D}" srcId="{296E4C4B-7FEB-4948-B8E0-40449492ADAA}" destId="{E5D0EF63-2E16-453D-8E35-9911BD0CCD33}" srcOrd="1" destOrd="0" parTransId="{8B616F37-1EFD-4478-84D3-4F67B89F0A5C}" sibTransId="{B5C0FE33-E6F2-48D0-B69D-0A61C24C2775}"/>
    <dgm:cxn modelId="{C1615AF8-3055-4BA2-886F-AECC3F69BB01}" type="presOf" srcId="{DA90E95A-41E7-4D2A-8B75-29566D181EF6}" destId="{F0D56094-DCD2-43DD-806C-80D1B493E59C}" srcOrd="0" destOrd="2" presId="urn:microsoft.com/office/officeart/2005/8/layout/hChevron3"/>
    <dgm:cxn modelId="{45405C7B-E086-4F35-9685-0614532BABBC}" srcId="{AE7AEF13-FDC3-4610-B1EB-722DC2485AFA}" destId="{B3F9974C-342C-4E56-99BF-3A7965F4448B}" srcOrd="0" destOrd="0" parTransId="{AF2CBEF5-B16B-4176-A250-8D30FE96E30D}" sibTransId="{3B00544A-77A3-4222-8949-4D12BE07928D}"/>
    <dgm:cxn modelId="{81213CEA-55AB-45CE-A317-F4CDC568ED5E}" srcId="{7896071B-4A2D-411A-9C31-2BE706AAD2B4}" destId="{AD089199-9C8D-40AD-A25C-BEC7B3F847D0}" srcOrd="0" destOrd="0" parTransId="{0966F441-C8B4-4C18-A663-4A6918F8593C}" sibTransId="{39FE8EBA-2AE7-4AB7-B8A6-4082BC087A74}"/>
    <dgm:cxn modelId="{A074FA10-A68E-40BA-BED6-8D73CFA0B59F}" type="presOf" srcId="{24652B11-7673-415A-8C30-62D5AE4E5150}" destId="{8295E7EA-D67A-4923-A2C7-4C7B40C4FCDD}" srcOrd="0" destOrd="3" presId="urn:microsoft.com/office/officeart/2005/8/layout/hChevron3"/>
    <dgm:cxn modelId="{222E294F-26AD-41A5-A8DA-AC4D45F78524}" srcId="{0DD7CEF9-31D6-41CF-95A9-BC83D52D1C60}" destId="{FADC24E4-F76A-4D1D-8369-CF01DD8712F4}" srcOrd="2" destOrd="0" parTransId="{6AA3A7A1-092C-407E-BB10-72C04BC55F32}" sibTransId="{8B8E3B03-DA5D-4B67-9628-7079AECE5190}"/>
    <dgm:cxn modelId="{88E73283-6D0A-4214-A3C1-CFC20A981095}" type="presOf" srcId="{95AE5B3C-5F14-47C4-9C7A-163892974F55}" destId="{0D2A5AA3-E6F4-4C60-B01E-683EA4A1BA0B}" srcOrd="0" destOrd="2" presId="urn:microsoft.com/office/officeart/2005/8/layout/hChevron3"/>
    <dgm:cxn modelId="{A21A5AA4-DA1F-4F45-B9EE-226641E5951E}" srcId="{296E4C4B-7FEB-4948-B8E0-40449492ADAA}" destId="{7896071B-4A2D-411A-9C31-2BE706AAD2B4}" srcOrd="4" destOrd="0" parTransId="{83178B84-4844-4C07-855F-7090A4BD2A6B}" sibTransId="{1BC6A65E-EADB-4A15-86E7-4794F22495ED}"/>
    <dgm:cxn modelId="{1B352372-A337-4D47-8D03-C5445F487B40}" type="presOf" srcId="{F147BFB3-52DD-446C-AB0E-AB6F303F6E8C}" destId="{F0D56094-DCD2-43DD-806C-80D1B493E59C}" srcOrd="0" destOrd="3" presId="urn:microsoft.com/office/officeart/2005/8/layout/hChevron3"/>
    <dgm:cxn modelId="{88D2A262-7C23-4847-9C87-17165CCFBD3C}" srcId="{0DD7CEF9-31D6-41CF-95A9-BC83D52D1C60}" destId="{ABD41AFE-ABE5-4C80-A1FE-2D521B24B843}" srcOrd="0" destOrd="0" parTransId="{E832B34C-4F64-47B5-9DD6-CB91F4542553}" sibTransId="{FB196EA4-A8C9-481E-A127-A0E89EC85483}"/>
    <dgm:cxn modelId="{058E3C97-34B0-4F8D-9CBA-9AC8E83868BF}" type="presParOf" srcId="{21F3E4FE-98AA-4486-B7CB-38F52D640F19}" destId="{F0D56094-DCD2-43DD-806C-80D1B493E59C}" srcOrd="0" destOrd="0" presId="urn:microsoft.com/office/officeart/2005/8/layout/hChevron3"/>
    <dgm:cxn modelId="{269D2533-2301-454F-A3E6-59B448A883FF}" type="presParOf" srcId="{21F3E4FE-98AA-4486-B7CB-38F52D640F19}" destId="{0412F02B-44CF-43FC-91AF-E1C3841F7FC0}" srcOrd="1" destOrd="0" presId="urn:microsoft.com/office/officeart/2005/8/layout/hChevron3"/>
    <dgm:cxn modelId="{123CFF58-E772-42AD-B2FC-C27BDAD7CD60}" type="presParOf" srcId="{21F3E4FE-98AA-4486-B7CB-38F52D640F19}" destId="{77EE3452-93E9-416E-A91A-793B4DA076E8}" srcOrd="2" destOrd="0" presId="urn:microsoft.com/office/officeart/2005/8/layout/hChevron3"/>
    <dgm:cxn modelId="{105050B3-B81C-466A-87ED-9313200B323B}" type="presParOf" srcId="{21F3E4FE-98AA-4486-B7CB-38F52D640F19}" destId="{9C0B422F-B015-42E9-8316-3F1B42D0F595}" srcOrd="3" destOrd="0" presId="urn:microsoft.com/office/officeart/2005/8/layout/hChevron3"/>
    <dgm:cxn modelId="{92851570-3890-4DC3-8CDC-595D6C8A41C7}" type="presParOf" srcId="{21F3E4FE-98AA-4486-B7CB-38F52D640F19}" destId="{C6A81612-F71B-4C99-AADA-46AFC374E233}" srcOrd="4" destOrd="0" presId="urn:microsoft.com/office/officeart/2005/8/layout/hChevron3"/>
    <dgm:cxn modelId="{482AFB55-F68B-4F97-9248-5C3DD7CDC050}" type="presParOf" srcId="{21F3E4FE-98AA-4486-B7CB-38F52D640F19}" destId="{FD996F34-B567-469B-8ACE-2996BE87796F}" srcOrd="5" destOrd="0" presId="urn:microsoft.com/office/officeart/2005/8/layout/hChevron3"/>
    <dgm:cxn modelId="{B90E57B1-BDFC-4343-8E70-6B7013740535}" type="presParOf" srcId="{21F3E4FE-98AA-4486-B7CB-38F52D640F19}" destId="{8295E7EA-D67A-4923-A2C7-4C7B40C4FCDD}" srcOrd="6" destOrd="0" presId="urn:microsoft.com/office/officeart/2005/8/layout/hChevron3"/>
    <dgm:cxn modelId="{60A5A67C-5386-4D9C-919E-75582EDE6D20}" type="presParOf" srcId="{21F3E4FE-98AA-4486-B7CB-38F52D640F19}" destId="{A15DE940-4756-4049-9D51-584C1A2F65C1}" srcOrd="7" destOrd="0" presId="urn:microsoft.com/office/officeart/2005/8/layout/hChevron3"/>
    <dgm:cxn modelId="{9EB3F862-72F9-4FB1-A017-05FE5D6E85C3}" type="presParOf" srcId="{21F3E4FE-98AA-4486-B7CB-38F52D640F19}" destId="{0D2A5AA3-E6F4-4C60-B01E-683EA4A1BA0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53AE0-4604-44CB-A45F-C92633C717DA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3D7DB43-3A74-4CCA-8BC5-265554B15027}">
      <dgm:prSet custT="1"/>
      <dgm:spPr/>
      <dgm:t>
        <a:bodyPr/>
        <a:lstStyle/>
        <a:p>
          <a:pPr rtl="0"/>
          <a:r>
            <a:rPr lang="ru-RU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B73FE-D039-480C-B2C4-5CE44E6A448B}" type="parTrans" cxnId="{E4596AD0-5A4E-4984-B238-6B6E199E4635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58231-5FB7-4B30-BC02-1D4EDFB18E23}" type="sibTrans" cxnId="{E4596AD0-5A4E-4984-B238-6B6E199E4635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B01B9-96DB-4F36-9A4E-EFB27C02D41B}">
      <dgm:prSet custT="1"/>
      <dgm:spPr/>
      <dgm:t>
        <a:bodyPr/>
        <a:lstStyle/>
        <a:p>
          <a:pPr rtl="0"/>
          <a:r>
            <a:rPr lang="ru-RU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математика</a:t>
          </a:r>
          <a:endParaRPr lang="ru-RU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7635D5-60D5-4E95-972A-F600F09AD21E}" type="parTrans" cxnId="{668D7F47-A871-4F8D-8226-26541DFE0DD9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4E6CF-0014-4C2A-8A09-42F642F66187}" type="sibTrans" cxnId="{668D7F47-A871-4F8D-8226-26541DFE0DD9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6F69DA-4F78-49EF-8BCB-81E0F6EE3B81}">
      <dgm:prSet custT="1"/>
      <dgm:spPr/>
      <dgm:t>
        <a:bodyPr/>
        <a:lstStyle/>
        <a:p>
          <a:pPr rtl="0"/>
          <a:r>
            <a:rPr lang="ru-RU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химия</a:t>
          </a:r>
          <a:endParaRPr lang="ru-RU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C71964-16E5-4066-8074-C2E5072D3D89}" type="parTrans" cxnId="{A394C2DD-B059-4D01-8848-E21FB002236A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181A1-48F6-49AE-900C-07741376CA09}" type="sibTrans" cxnId="{A394C2DD-B059-4D01-8848-E21FB002236A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D8F62-75BD-4489-B11D-5C123114FB25}">
      <dgm:prSet custT="1"/>
      <dgm:spPr/>
      <dgm:t>
        <a:bodyPr/>
        <a:lstStyle/>
        <a:p>
          <a:pPr rtl="0"/>
          <a:r>
            <a:rPr lang="ru-RU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физика</a:t>
          </a:r>
          <a:endParaRPr lang="ru-RU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1876B-AF5C-4F0C-A8EC-17DCDCB2C9B3}" type="parTrans" cxnId="{F2D2EA5F-B70B-41A5-9388-A781423147AB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0EAA6-11BF-4A24-AD0B-7545C417160F}" type="sibTrans" cxnId="{F2D2EA5F-B70B-41A5-9388-A781423147AB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AEB5A-9516-4378-BA62-B9D0CB804013}">
      <dgm:prSet custT="1"/>
      <dgm:spPr/>
      <dgm:t>
        <a:bodyPr/>
        <a:lstStyle/>
        <a:p>
          <a:pPr rtl="0"/>
          <a:r>
            <a:rPr lang="ru-RU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география</a:t>
          </a:r>
          <a:endParaRPr lang="ru-RU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DA0527-C645-4174-ABC1-A19F08D96639}" type="parTrans" cxnId="{6759EB50-C8F1-49DC-AFBB-873099875394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737EC1-0659-47D9-A9FC-DB5752C18121}" type="sibTrans" cxnId="{6759EB50-C8F1-49DC-AFBB-873099875394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2D3AA4-B8CC-4BB1-920F-21CCBD2E6CD7}">
      <dgm:prSet custT="1"/>
      <dgm:spPr/>
      <dgm:t>
        <a:bodyPr/>
        <a:lstStyle/>
        <a:p>
          <a:pPr rtl="0"/>
          <a:r>
            <a:rPr lang="ru-RU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биология</a:t>
          </a:r>
          <a:endParaRPr lang="ru-RU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3EA7A-B516-44C7-ADE2-306E3D974E87}" type="parTrans" cxnId="{E01898A7-3155-4031-8F4F-F3F8CE172E2E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47DFB-6AB2-4D8C-B591-53F652F77573}" type="sibTrans" cxnId="{E01898A7-3155-4031-8F4F-F3F8CE172E2E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C14695-E1A1-468F-BA52-77E94B3B46E5}">
      <dgm:prSet custT="1"/>
      <dgm:spPr/>
      <dgm:t>
        <a:bodyPr/>
        <a:lstStyle/>
        <a:p>
          <a:pPr rtl="0"/>
          <a:r>
            <a:rPr lang="ru-RU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литература</a:t>
          </a:r>
          <a:endParaRPr lang="ru-RU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E8031-F1D2-4F8F-BA8B-974B99AF9235}" type="parTrans" cxnId="{5B807707-AAA5-4B78-9080-74012B0118A6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5125B-A1D9-4253-96B9-DCE8F642982C}" type="sibTrans" cxnId="{5B807707-AAA5-4B78-9080-74012B0118A6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69C05-FC14-489F-9F6C-C61C540F9C76}">
      <dgm:prSet custT="1"/>
      <dgm:spPr/>
      <dgm:t>
        <a:bodyPr rIns="90000"/>
        <a:lstStyle/>
        <a:p>
          <a:pPr rtl="0"/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орфографический словарь							</a:t>
          </a:r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ППЭ</a:t>
          </a:r>
        </a:p>
      </dgm:t>
    </dgm:pt>
    <dgm:pt modelId="{D2C694AF-29BD-47BD-BE13-C5BC24981189}" type="parTrans" cxnId="{ABDC8C2F-4BA7-44B2-A8E6-EA9274845433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DF69D-33A2-4714-8F61-0C2BDED13F33}" type="sibTrans" cxnId="{ABDC8C2F-4BA7-44B2-A8E6-EA9274845433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DFF67-D898-4A7D-8EAC-E9FD7201203F}">
      <dgm:prSet custT="1"/>
      <dgm:spPr/>
      <dgm:t>
        <a:bodyPr rIns="90000"/>
        <a:lstStyle/>
        <a:p>
          <a:pPr marL="0" indent="0" rtl="0"/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линейка 									</a:t>
          </a:r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</a:t>
          </a:r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(справочные материалы, содержащие основные формулы курса математики – </a:t>
          </a:r>
          <a:b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КИМ)							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6F861F-5208-4C0D-B658-76514426998E}" type="parTrans" cxnId="{6E1E0107-58D3-40CF-8B14-230214DDEEEB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F35F7-E3D2-4ACE-AB63-8E2DCBA0A69C}" type="sibTrans" cxnId="{6E1E0107-58D3-40CF-8B14-230214DDEEEB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35C1CF-FA92-45EF-B31B-A7688BC3B28B}">
      <dgm:prSet custT="1"/>
      <dgm:spPr/>
      <dgm:t>
        <a:bodyPr rIns="90000"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непрограммируемый калькулятор 			                  </a:t>
          </a:r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</a:t>
          </a:r>
          <a:endParaRPr lang="ru-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indent="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(периодическая система химических элементов Д.И. Менделеева, таблица растворимости солей, кислот и оснований в воде и электрохимический ряд напряжений металлов - в КИМ)			</a:t>
          </a:r>
        </a:p>
      </dgm:t>
    </dgm:pt>
    <dgm:pt modelId="{01E81D1F-71C3-4BEE-BF65-1802D8FBE2B3}" type="parTrans" cxnId="{866C6C3F-EEFB-431F-94FD-8756F7B91965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5E1D7C-CBB6-491E-8DFE-6159D747F1C3}" type="sibTrans" cxnId="{866C6C3F-EEFB-431F-94FD-8756F7B91965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EFECE-4417-4B80-9585-B981B5FE294B}">
      <dgm:prSet custT="1"/>
      <dgm:spPr/>
      <dgm:t>
        <a:bodyPr rIns="90000"/>
        <a:lstStyle/>
        <a:p>
          <a:pPr rtl="0"/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непрограммируемый калькулятор, линейка					</a:t>
          </a:r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</a:t>
          </a:r>
          <a:endParaRPr lang="ru-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AB420-7FB5-43D6-B743-CE8C87DA6D6D}" type="parTrans" cxnId="{12F4D2DA-993B-41FD-B67B-93E88307D939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225FF-2254-4F8F-B5A0-1475A969624F}" type="sibTrans" cxnId="{12F4D2DA-993B-41FD-B67B-93E88307D939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F36C6-ABB9-4608-91CA-665EF240A294}">
      <dgm:prSet custT="1"/>
      <dgm:spPr/>
      <dgm:t>
        <a:bodyPr rIns="90000"/>
        <a:lstStyle/>
        <a:p>
          <a:pPr rtl="0"/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непрограммируемый калькулятор, линейка					</a:t>
          </a:r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</a:t>
          </a:r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географические атласы 7-9 классы						</a:t>
          </a:r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ППЭ</a:t>
          </a:r>
          <a:endParaRPr lang="ru-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78362-4AA4-49D4-A01A-D360FF6F8A11}" type="parTrans" cxnId="{8C24DC5E-89C5-4F15-B4BC-C9ADCE94CEBD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EC9D1-56DE-475F-BE2B-711DF0ED0B4A}" type="sibTrans" cxnId="{8C24DC5E-89C5-4F15-B4BC-C9ADCE94CEBD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2ADC5-F05E-4DA5-BCA5-D35008C383CD}">
      <dgm:prSet custT="1"/>
      <dgm:spPr/>
      <dgm:t>
        <a:bodyPr rIns="90000"/>
        <a:lstStyle/>
        <a:p>
          <a:pPr rtl="0"/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непрограммируемый калькулятор, линейка					</a:t>
          </a:r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</a:t>
          </a:r>
          <a:endParaRPr lang="ru-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667703-C8DA-4B79-8120-25F1C611E5B6}" type="parTrans" cxnId="{0ADAD27F-CF89-4545-BF13-82177B76C14D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0689F-0833-4F6B-A63A-9E28AFB00255}" type="sibTrans" cxnId="{0ADAD27F-CF89-4545-BF13-82177B76C14D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423C4-5329-4135-A4F4-6CEDADD8539C}">
      <dgm:prSet custT="1"/>
      <dgm:spPr/>
      <dgm:t>
        <a:bodyPr/>
        <a:lstStyle/>
        <a:p>
          <a:pPr rtl="0"/>
          <a:r>
            <a: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орфографический словарь, сборники лирики, полные тексты художественных произведений						</a:t>
          </a:r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ППЭ</a:t>
          </a:r>
        </a:p>
      </dgm:t>
    </dgm:pt>
    <dgm:pt modelId="{E8798304-7823-4A65-BD29-9F92C12F09D3}" type="parTrans" cxnId="{0F48E6B4-3E9B-4735-B957-A4ADF4765FE4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3D70-CF82-4A25-BAC2-01F87A6D4DDB}" type="sibTrans" cxnId="{0F48E6B4-3E9B-4735-B957-A4ADF4765FE4}">
      <dgm:prSet/>
      <dgm:spPr/>
      <dgm:t>
        <a:bodyPr/>
        <a:lstStyle/>
        <a:p>
          <a:endParaRPr lang="ru-RU" sz="3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DD7E3D-633B-45BF-8992-1EF0C71C5F4A}" type="pres">
      <dgm:prSet presAssocID="{D0B53AE0-4604-44CB-A45F-C92633C717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1CBFD8-6194-43E9-AE44-B3798232837E}" type="pres">
      <dgm:prSet presAssocID="{93D7DB43-3A74-4CCA-8BC5-265554B15027}" presName="parentLin" presStyleCnt="0"/>
      <dgm:spPr/>
    </dgm:pt>
    <dgm:pt modelId="{66BC1429-1443-444B-BE13-6BE904F2739B}" type="pres">
      <dgm:prSet presAssocID="{93D7DB43-3A74-4CCA-8BC5-265554B1502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B01EB64-9F37-4A07-AFDF-B667A847BF22}" type="pres">
      <dgm:prSet presAssocID="{93D7DB43-3A74-4CCA-8BC5-265554B1502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5CE63-B80D-4DC9-B71B-732A5E8E8E13}" type="pres">
      <dgm:prSet presAssocID="{93D7DB43-3A74-4CCA-8BC5-265554B15027}" presName="negativeSpace" presStyleCnt="0"/>
      <dgm:spPr/>
    </dgm:pt>
    <dgm:pt modelId="{4BC26C62-3623-4C81-B80A-7E0D8D6EE508}" type="pres">
      <dgm:prSet presAssocID="{93D7DB43-3A74-4CCA-8BC5-265554B15027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ED87D-715D-4FF8-AE2C-F3A2BEB6F437}" type="pres">
      <dgm:prSet presAssocID="{A4F58231-5FB7-4B30-BC02-1D4EDFB18E23}" presName="spaceBetweenRectangles" presStyleCnt="0"/>
      <dgm:spPr/>
    </dgm:pt>
    <dgm:pt modelId="{416B595F-2E0A-433F-B5CB-859345AEF46A}" type="pres">
      <dgm:prSet presAssocID="{578B01B9-96DB-4F36-9A4E-EFB27C02D41B}" presName="parentLin" presStyleCnt="0"/>
      <dgm:spPr/>
    </dgm:pt>
    <dgm:pt modelId="{465D4E04-F10F-48C1-8FC3-9BB2A62A4135}" type="pres">
      <dgm:prSet presAssocID="{578B01B9-96DB-4F36-9A4E-EFB27C02D41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B84C18C-16FA-4AF0-A360-FEB758B5D0CC}" type="pres">
      <dgm:prSet presAssocID="{578B01B9-96DB-4F36-9A4E-EFB27C02D41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18FD7-FCE8-4306-B3DE-FF9C27199741}" type="pres">
      <dgm:prSet presAssocID="{578B01B9-96DB-4F36-9A4E-EFB27C02D41B}" presName="negativeSpace" presStyleCnt="0"/>
      <dgm:spPr/>
    </dgm:pt>
    <dgm:pt modelId="{1F9DC324-6894-42F2-84C9-72275F316AA6}" type="pres">
      <dgm:prSet presAssocID="{578B01B9-96DB-4F36-9A4E-EFB27C02D41B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9AFB1-A32E-430C-B739-7F05C4CF490F}" type="pres">
      <dgm:prSet presAssocID="{39C4E6CF-0014-4C2A-8A09-42F642F66187}" presName="spaceBetweenRectangles" presStyleCnt="0"/>
      <dgm:spPr/>
    </dgm:pt>
    <dgm:pt modelId="{2A508BB1-9622-4FAC-A6DE-4EE66864D658}" type="pres">
      <dgm:prSet presAssocID="{346F69DA-4F78-49EF-8BCB-81E0F6EE3B81}" presName="parentLin" presStyleCnt="0"/>
      <dgm:spPr/>
    </dgm:pt>
    <dgm:pt modelId="{9D2F8C9F-C73F-4C2C-B3BD-D2A04789D068}" type="pres">
      <dgm:prSet presAssocID="{346F69DA-4F78-49EF-8BCB-81E0F6EE3B8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AF6A7C85-A0D2-440F-A9D1-EBB10AA05E7A}" type="pres">
      <dgm:prSet presAssocID="{346F69DA-4F78-49EF-8BCB-81E0F6EE3B8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EFD61-5C7C-4332-A663-137698148DF9}" type="pres">
      <dgm:prSet presAssocID="{346F69DA-4F78-49EF-8BCB-81E0F6EE3B81}" presName="negativeSpace" presStyleCnt="0"/>
      <dgm:spPr/>
    </dgm:pt>
    <dgm:pt modelId="{5F3AFBA4-457C-47F5-9597-F3AE27C4B4F4}" type="pres">
      <dgm:prSet presAssocID="{346F69DA-4F78-49EF-8BCB-81E0F6EE3B81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2A5D6-654E-430F-8DF4-E232C569C304}" type="pres">
      <dgm:prSet presAssocID="{F86181A1-48F6-49AE-900C-07741376CA09}" presName="spaceBetweenRectangles" presStyleCnt="0"/>
      <dgm:spPr/>
    </dgm:pt>
    <dgm:pt modelId="{E7A4C2DC-B5EF-4F2E-A89A-F396CAFB20D7}" type="pres">
      <dgm:prSet presAssocID="{154D8F62-75BD-4489-B11D-5C123114FB25}" presName="parentLin" presStyleCnt="0"/>
      <dgm:spPr/>
    </dgm:pt>
    <dgm:pt modelId="{78AADE74-7606-4947-94EF-8B08660A0EA8}" type="pres">
      <dgm:prSet presAssocID="{154D8F62-75BD-4489-B11D-5C123114FB2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90F1D9-D074-41AF-9CE7-58FBDA4147EA}" type="pres">
      <dgm:prSet presAssocID="{154D8F62-75BD-4489-B11D-5C123114FB2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AD8FD-A681-4501-9A1F-072EE85018DA}" type="pres">
      <dgm:prSet presAssocID="{154D8F62-75BD-4489-B11D-5C123114FB25}" presName="negativeSpace" presStyleCnt="0"/>
      <dgm:spPr/>
    </dgm:pt>
    <dgm:pt modelId="{85304E45-ADFD-4300-A102-37BDCCF245FF}" type="pres">
      <dgm:prSet presAssocID="{154D8F62-75BD-4489-B11D-5C123114FB2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3D891-EF92-4474-A555-C8185A31EF18}" type="pres">
      <dgm:prSet presAssocID="{A3F0EAA6-11BF-4A24-AD0B-7545C417160F}" presName="spaceBetweenRectangles" presStyleCnt="0"/>
      <dgm:spPr/>
    </dgm:pt>
    <dgm:pt modelId="{573D24B9-58F6-4D56-9F73-83912B627497}" type="pres">
      <dgm:prSet presAssocID="{05CAEB5A-9516-4378-BA62-B9D0CB804013}" presName="parentLin" presStyleCnt="0"/>
      <dgm:spPr/>
    </dgm:pt>
    <dgm:pt modelId="{17846C0E-F584-4EAB-8C08-4F5E936A9516}" type="pres">
      <dgm:prSet presAssocID="{05CAEB5A-9516-4378-BA62-B9D0CB804013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6A94EB3E-4713-4E3C-887A-B2EE633C7FA1}" type="pres">
      <dgm:prSet presAssocID="{05CAEB5A-9516-4378-BA62-B9D0CB80401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2C19A-2F51-4E66-A50C-B4ABCB83B7D9}" type="pres">
      <dgm:prSet presAssocID="{05CAEB5A-9516-4378-BA62-B9D0CB804013}" presName="negativeSpace" presStyleCnt="0"/>
      <dgm:spPr/>
    </dgm:pt>
    <dgm:pt modelId="{1239B11E-B36D-432A-8C9F-72A93B88C522}" type="pres">
      <dgm:prSet presAssocID="{05CAEB5A-9516-4378-BA62-B9D0CB804013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BC2C8-01D7-4601-8A29-F077FAFF5D2A}" type="pres">
      <dgm:prSet presAssocID="{42737EC1-0659-47D9-A9FC-DB5752C18121}" presName="spaceBetweenRectangles" presStyleCnt="0"/>
      <dgm:spPr/>
    </dgm:pt>
    <dgm:pt modelId="{D664EC34-910A-416B-8ABB-40189D937E1B}" type="pres">
      <dgm:prSet presAssocID="{8D2D3AA4-B8CC-4BB1-920F-21CCBD2E6CD7}" presName="parentLin" presStyleCnt="0"/>
      <dgm:spPr/>
    </dgm:pt>
    <dgm:pt modelId="{B7FBEBD9-68FF-4D94-BA63-AEDC7F8F6DD1}" type="pres">
      <dgm:prSet presAssocID="{8D2D3AA4-B8CC-4BB1-920F-21CCBD2E6CD7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150D150-FD0B-4996-B608-EEBD20B8B0B2}" type="pres">
      <dgm:prSet presAssocID="{8D2D3AA4-B8CC-4BB1-920F-21CCBD2E6CD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FA713-6836-4CC7-814B-2942D826F2DC}" type="pres">
      <dgm:prSet presAssocID="{8D2D3AA4-B8CC-4BB1-920F-21CCBD2E6CD7}" presName="negativeSpace" presStyleCnt="0"/>
      <dgm:spPr/>
    </dgm:pt>
    <dgm:pt modelId="{354A8236-6802-4F8A-AE8B-1D44713B0DB8}" type="pres">
      <dgm:prSet presAssocID="{8D2D3AA4-B8CC-4BB1-920F-21CCBD2E6CD7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526A6-0B3E-4D7F-853A-296A16BB39D2}" type="pres">
      <dgm:prSet presAssocID="{77F47DFB-6AB2-4D8C-B591-53F652F77573}" presName="spaceBetweenRectangles" presStyleCnt="0"/>
      <dgm:spPr/>
    </dgm:pt>
    <dgm:pt modelId="{12E24C20-715E-45C0-9D09-C45A9031B0CA}" type="pres">
      <dgm:prSet presAssocID="{B9C14695-E1A1-468F-BA52-77E94B3B46E5}" presName="parentLin" presStyleCnt="0"/>
      <dgm:spPr/>
    </dgm:pt>
    <dgm:pt modelId="{0E495F2C-BB5C-4E70-8B15-EE92FE056C6C}" type="pres">
      <dgm:prSet presAssocID="{B9C14695-E1A1-468F-BA52-77E94B3B46E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BC9E42BB-7B15-423A-B32A-E370D4BFA524}" type="pres">
      <dgm:prSet presAssocID="{B9C14695-E1A1-468F-BA52-77E94B3B46E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61D39-300C-412B-B70E-BCE78938233B}" type="pres">
      <dgm:prSet presAssocID="{B9C14695-E1A1-468F-BA52-77E94B3B46E5}" presName="negativeSpace" presStyleCnt="0"/>
      <dgm:spPr/>
    </dgm:pt>
    <dgm:pt modelId="{A9398DFC-9B9C-442C-96B5-0FFD7E2AA60A}" type="pres">
      <dgm:prSet presAssocID="{B9C14695-E1A1-468F-BA52-77E94B3B46E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898A7-3155-4031-8F4F-F3F8CE172E2E}" srcId="{D0B53AE0-4604-44CB-A45F-C92633C717DA}" destId="{8D2D3AA4-B8CC-4BB1-920F-21CCBD2E6CD7}" srcOrd="5" destOrd="0" parTransId="{E2F3EA7A-B516-44C7-ADE2-306E3D974E87}" sibTransId="{77F47DFB-6AB2-4D8C-B591-53F652F77573}"/>
    <dgm:cxn modelId="{809F1F6D-790D-4FFA-8B4B-4C708623F392}" type="presOf" srcId="{578B01B9-96DB-4F36-9A4E-EFB27C02D41B}" destId="{7B84C18C-16FA-4AF0-A360-FEB758B5D0CC}" srcOrd="1" destOrd="0" presId="urn:microsoft.com/office/officeart/2005/8/layout/list1"/>
    <dgm:cxn modelId="{0F48E6B4-3E9B-4735-B957-A4ADF4765FE4}" srcId="{B9C14695-E1A1-468F-BA52-77E94B3B46E5}" destId="{432423C4-5329-4135-A4F4-6CEDADD8539C}" srcOrd="0" destOrd="0" parTransId="{E8798304-7823-4A65-BD29-9F92C12F09D3}" sibTransId="{4A613D70-CF82-4A25-BAC2-01F87A6D4DDB}"/>
    <dgm:cxn modelId="{A394C2DD-B059-4D01-8848-E21FB002236A}" srcId="{D0B53AE0-4604-44CB-A45F-C92633C717DA}" destId="{346F69DA-4F78-49EF-8BCB-81E0F6EE3B81}" srcOrd="2" destOrd="0" parTransId="{86C71964-16E5-4066-8074-C2E5072D3D89}" sibTransId="{F86181A1-48F6-49AE-900C-07741376CA09}"/>
    <dgm:cxn modelId="{C07DA2D2-DE2E-46B6-8329-A4577377AB25}" type="presOf" srcId="{154D8F62-75BD-4489-B11D-5C123114FB25}" destId="{78AADE74-7606-4947-94EF-8B08660A0EA8}" srcOrd="0" destOrd="0" presId="urn:microsoft.com/office/officeart/2005/8/layout/list1"/>
    <dgm:cxn modelId="{6E1E0107-58D3-40CF-8B14-230214DDEEEB}" srcId="{578B01B9-96DB-4F36-9A4E-EFB27C02D41B}" destId="{81DDFF67-D898-4A7D-8EAC-E9FD7201203F}" srcOrd="0" destOrd="0" parTransId="{BD6F861F-5208-4C0D-B658-76514426998E}" sibTransId="{085F35F7-E3D2-4ACE-AB63-8E2DCBA0A69C}"/>
    <dgm:cxn modelId="{8C24DC5E-89C5-4F15-B4BC-C9ADCE94CEBD}" srcId="{05CAEB5A-9516-4378-BA62-B9D0CB804013}" destId="{0D0F36C6-ABB9-4608-91CA-665EF240A294}" srcOrd="0" destOrd="0" parTransId="{DFC78362-4AA4-49D4-A01A-D360FF6F8A11}" sibTransId="{B17EC9D1-56DE-475F-BE2B-711DF0ED0B4A}"/>
    <dgm:cxn modelId="{F2D2EA5F-B70B-41A5-9388-A781423147AB}" srcId="{D0B53AE0-4604-44CB-A45F-C92633C717DA}" destId="{154D8F62-75BD-4489-B11D-5C123114FB25}" srcOrd="3" destOrd="0" parTransId="{35B1876B-AF5C-4F0C-A8EC-17DCDCB2C9B3}" sibTransId="{A3F0EAA6-11BF-4A24-AD0B-7545C417160F}"/>
    <dgm:cxn modelId="{C2987692-223C-446E-8CEC-8F9712ACF964}" type="presOf" srcId="{8D2D3AA4-B8CC-4BB1-920F-21CCBD2E6CD7}" destId="{B7FBEBD9-68FF-4D94-BA63-AEDC7F8F6DD1}" srcOrd="0" destOrd="0" presId="urn:microsoft.com/office/officeart/2005/8/layout/list1"/>
    <dgm:cxn modelId="{7B70E8F7-F334-40F4-B03B-8BE4DD2DB7C3}" type="presOf" srcId="{05CAEB5A-9516-4378-BA62-B9D0CB804013}" destId="{17846C0E-F584-4EAB-8C08-4F5E936A9516}" srcOrd="0" destOrd="0" presId="urn:microsoft.com/office/officeart/2005/8/layout/list1"/>
    <dgm:cxn modelId="{5B807707-AAA5-4B78-9080-74012B0118A6}" srcId="{D0B53AE0-4604-44CB-A45F-C92633C717DA}" destId="{B9C14695-E1A1-468F-BA52-77E94B3B46E5}" srcOrd="6" destOrd="0" parTransId="{2F4E8031-F1D2-4F8F-BA8B-974B99AF9235}" sibTransId="{26A5125B-A1D9-4253-96B9-DCE8F642982C}"/>
    <dgm:cxn modelId="{9695A7BD-E055-48D0-813B-B7304E1A8999}" type="presOf" srcId="{0D0F36C6-ABB9-4608-91CA-665EF240A294}" destId="{1239B11E-B36D-432A-8C9F-72A93B88C522}" srcOrd="0" destOrd="0" presId="urn:microsoft.com/office/officeart/2005/8/layout/list1"/>
    <dgm:cxn modelId="{D911E99D-5CBF-4AB6-84C1-86A1761A8A61}" type="presOf" srcId="{63AEFECE-4417-4B80-9585-B981B5FE294B}" destId="{85304E45-ADFD-4300-A102-37BDCCF245FF}" srcOrd="0" destOrd="0" presId="urn:microsoft.com/office/officeart/2005/8/layout/list1"/>
    <dgm:cxn modelId="{12F4D2DA-993B-41FD-B67B-93E88307D939}" srcId="{154D8F62-75BD-4489-B11D-5C123114FB25}" destId="{63AEFECE-4417-4B80-9585-B981B5FE294B}" srcOrd="0" destOrd="0" parTransId="{7C7AB420-7FB5-43D6-B743-CE8C87DA6D6D}" sibTransId="{EA1225FF-2254-4F8F-B5A0-1475A969624F}"/>
    <dgm:cxn modelId="{31E27CC8-EBFB-4996-A3E2-7723B0E553AD}" type="presOf" srcId="{93D7DB43-3A74-4CCA-8BC5-265554B15027}" destId="{4B01EB64-9F37-4A07-AFDF-B667A847BF22}" srcOrd="1" destOrd="0" presId="urn:microsoft.com/office/officeart/2005/8/layout/list1"/>
    <dgm:cxn modelId="{E4596AD0-5A4E-4984-B238-6B6E199E4635}" srcId="{D0B53AE0-4604-44CB-A45F-C92633C717DA}" destId="{93D7DB43-3A74-4CCA-8BC5-265554B15027}" srcOrd="0" destOrd="0" parTransId="{641B73FE-D039-480C-B2C4-5CE44E6A448B}" sibTransId="{A4F58231-5FB7-4B30-BC02-1D4EDFB18E23}"/>
    <dgm:cxn modelId="{866C6C3F-EEFB-431F-94FD-8756F7B91965}" srcId="{346F69DA-4F78-49EF-8BCB-81E0F6EE3B81}" destId="{1A35C1CF-FA92-45EF-B31B-A7688BC3B28B}" srcOrd="0" destOrd="0" parTransId="{01E81D1F-71C3-4BEE-BF65-1802D8FBE2B3}" sibTransId="{8C5E1D7C-CBB6-491E-8DFE-6159D747F1C3}"/>
    <dgm:cxn modelId="{BAB5C5C1-CA3C-4EA0-8993-16BAA1461E26}" type="presOf" srcId="{154D8F62-75BD-4489-B11D-5C123114FB25}" destId="{5690F1D9-D074-41AF-9CE7-58FBDA4147EA}" srcOrd="1" destOrd="0" presId="urn:microsoft.com/office/officeart/2005/8/layout/list1"/>
    <dgm:cxn modelId="{3A24940F-D282-4BC3-9FCF-4C2B98E68E9B}" type="presOf" srcId="{53469C05-FC14-489F-9F6C-C61C540F9C76}" destId="{4BC26C62-3623-4C81-B80A-7E0D8D6EE508}" srcOrd="0" destOrd="0" presId="urn:microsoft.com/office/officeart/2005/8/layout/list1"/>
    <dgm:cxn modelId="{6759EB50-C8F1-49DC-AFBB-873099875394}" srcId="{D0B53AE0-4604-44CB-A45F-C92633C717DA}" destId="{05CAEB5A-9516-4378-BA62-B9D0CB804013}" srcOrd="4" destOrd="0" parTransId="{14DA0527-C645-4174-ABC1-A19F08D96639}" sibTransId="{42737EC1-0659-47D9-A9FC-DB5752C18121}"/>
    <dgm:cxn modelId="{186EDB22-4DBB-46FD-8431-8D91ACB90661}" type="presOf" srcId="{05CAEB5A-9516-4378-BA62-B9D0CB804013}" destId="{6A94EB3E-4713-4E3C-887A-B2EE633C7FA1}" srcOrd="1" destOrd="0" presId="urn:microsoft.com/office/officeart/2005/8/layout/list1"/>
    <dgm:cxn modelId="{70E7087B-E367-41F4-8BD7-AD1879A8D330}" type="presOf" srcId="{B9C14695-E1A1-468F-BA52-77E94B3B46E5}" destId="{0E495F2C-BB5C-4E70-8B15-EE92FE056C6C}" srcOrd="0" destOrd="0" presId="urn:microsoft.com/office/officeart/2005/8/layout/list1"/>
    <dgm:cxn modelId="{502D509B-37E1-4FB3-AF8B-E1DED6E891BB}" type="presOf" srcId="{81DDFF67-D898-4A7D-8EAC-E9FD7201203F}" destId="{1F9DC324-6894-42F2-84C9-72275F316AA6}" srcOrd="0" destOrd="0" presId="urn:microsoft.com/office/officeart/2005/8/layout/list1"/>
    <dgm:cxn modelId="{ABDC8C2F-4BA7-44B2-A8E6-EA9274845433}" srcId="{93D7DB43-3A74-4CCA-8BC5-265554B15027}" destId="{53469C05-FC14-489F-9F6C-C61C540F9C76}" srcOrd="0" destOrd="0" parTransId="{D2C694AF-29BD-47BD-BE13-C5BC24981189}" sibTransId="{9D3DF69D-33A2-4714-8F61-0C2BDED13F33}"/>
    <dgm:cxn modelId="{9125E9A7-2650-4246-A6C6-9E76F3C7C6AB}" type="presOf" srcId="{1A35C1CF-FA92-45EF-B31B-A7688BC3B28B}" destId="{5F3AFBA4-457C-47F5-9597-F3AE27C4B4F4}" srcOrd="0" destOrd="0" presId="urn:microsoft.com/office/officeart/2005/8/layout/list1"/>
    <dgm:cxn modelId="{9BDE7AE3-8275-42DD-AD92-2357409CE570}" type="presOf" srcId="{75F2ADC5-F05E-4DA5-BCA5-D35008C383CD}" destId="{354A8236-6802-4F8A-AE8B-1D44713B0DB8}" srcOrd="0" destOrd="0" presId="urn:microsoft.com/office/officeart/2005/8/layout/list1"/>
    <dgm:cxn modelId="{0ADAD27F-CF89-4545-BF13-82177B76C14D}" srcId="{8D2D3AA4-B8CC-4BB1-920F-21CCBD2E6CD7}" destId="{75F2ADC5-F05E-4DA5-BCA5-D35008C383CD}" srcOrd="0" destOrd="0" parTransId="{07667703-C8DA-4B79-8120-25F1C611E5B6}" sibTransId="{E6B0689F-0833-4F6B-A63A-9E28AFB00255}"/>
    <dgm:cxn modelId="{0EB79D29-0EC5-440C-B48B-3BAE5BFAD0FB}" type="presOf" srcId="{346F69DA-4F78-49EF-8BCB-81E0F6EE3B81}" destId="{9D2F8C9F-C73F-4C2C-B3BD-D2A04789D068}" srcOrd="0" destOrd="0" presId="urn:microsoft.com/office/officeart/2005/8/layout/list1"/>
    <dgm:cxn modelId="{A94F45BD-45C5-44C1-9F06-8E410597D7D4}" type="presOf" srcId="{B9C14695-E1A1-468F-BA52-77E94B3B46E5}" destId="{BC9E42BB-7B15-423A-B32A-E370D4BFA524}" srcOrd="1" destOrd="0" presId="urn:microsoft.com/office/officeart/2005/8/layout/list1"/>
    <dgm:cxn modelId="{84608E08-938C-4973-A060-B7DDE70C26BE}" type="presOf" srcId="{346F69DA-4F78-49EF-8BCB-81E0F6EE3B81}" destId="{AF6A7C85-A0D2-440F-A9D1-EBB10AA05E7A}" srcOrd="1" destOrd="0" presId="urn:microsoft.com/office/officeart/2005/8/layout/list1"/>
    <dgm:cxn modelId="{5FA14D18-BA95-4333-BF25-AE3105D3FA95}" type="presOf" srcId="{432423C4-5329-4135-A4F4-6CEDADD8539C}" destId="{A9398DFC-9B9C-442C-96B5-0FFD7E2AA60A}" srcOrd="0" destOrd="0" presId="urn:microsoft.com/office/officeart/2005/8/layout/list1"/>
    <dgm:cxn modelId="{10519B71-D586-4FD9-ADEE-18444F4C6981}" type="presOf" srcId="{D0B53AE0-4604-44CB-A45F-C92633C717DA}" destId="{5CDD7E3D-633B-45BF-8992-1EF0C71C5F4A}" srcOrd="0" destOrd="0" presId="urn:microsoft.com/office/officeart/2005/8/layout/list1"/>
    <dgm:cxn modelId="{55634410-6A9E-4376-A1F9-71881A51518F}" type="presOf" srcId="{578B01B9-96DB-4F36-9A4E-EFB27C02D41B}" destId="{465D4E04-F10F-48C1-8FC3-9BB2A62A4135}" srcOrd="0" destOrd="0" presId="urn:microsoft.com/office/officeart/2005/8/layout/list1"/>
    <dgm:cxn modelId="{9AD3FE90-D5BA-4F52-B4F7-49EAA5212C71}" type="presOf" srcId="{93D7DB43-3A74-4CCA-8BC5-265554B15027}" destId="{66BC1429-1443-444B-BE13-6BE904F2739B}" srcOrd="0" destOrd="0" presId="urn:microsoft.com/office/officeart/2005/8/layout/list1"/>
    <dgm:cxn modelId="{861B7194-A78F-44D4-A32A-EF93114AD8D2}" type="presOf" srcId="{8D2D3AA4-B8CC-4BB1-920F-21CCBD2E6CD7}" destId="{D150D150-FD0B-4996-B608-EEBD20B8B0B2}" srcOrd="1" destOrd="0" presId="urn:microsoft.com/office/officeart/2005/8/layout/list1"/>
    <dgm:cxn modelId="{668D7F47-A871-4F8D-8226-26541DFE0DD9}" srcId="{D0B53AE0-4604-44CB-A45F-C92633C717DA}" destId="{578B01B9-96DB-4F36-9A4E-EFB27C02D41B}" srcOrd="1" destOrd="0" parTransId="{167635D5-60D5-4E95-972A-F600F09AD21E}" sibTransId="{39C4E6CF-0014-4C2A-8A09-42F642F66187}"/>
    <dgm:cxn modelId="{1F48467C-01E1-499B-AF9E-5D4C44252EC5}" type="presParOf" srcId="{5CDD7E3D-633B-45BF-8992-1EF0C71C5F4A}" destId="{CC1CBFD8-6194-43E9-AE44-B3798232837E}" srcOrd="0" destOrd="0" presId="urn:microsoft.com/office/officeart/2005/8/layout/list1"/>
    <dgm:cxn modelId="{CB575198-E98B-41C3-A1E2-5CEE7DC2B5D2}" type="presParOf" srcId="{CC1CBFD8-6194-43E9-AE44-B3798232837E}" destId="{66BC1429-1443-444B-BE13-6BE904F2739B}" srcOrd="0" destOrd="0" presId="urn:microsoft.com/office/officeart/2005/8/layout/list1"/>
    <dgm:cxn modelId="{C0CDE5D2-47E2-45A3-A372-26641556ACC1}" type="presParOf" srcId="{CC1CBFD8-6194-43E9-AE44-B3798232837E}" destId="{4B01EB64-9F37-4A07-AFDF-B667A847BF22}" srcOrd="1" destOrd="0" presId="urn:microsoft.com/office/officeart/2005/8/layout/list1"/>
    <dgm:cxn modelId="{C180C074-A307-45DB-ADE0-8694E4D7F4E0}" type="presParOf" srcId="{5CDD7E3D-633B-45BF-8992-1EF0C71C5F4A}" destId="{F8C5CE63-B80D-4DC9-B71B-732A5E8E8E13}" srcOrd="1" destOrd="0" presId="urn:microsoft.com/office/officeart/2005/8/layout/list1"/>
    <dgm:cxn modelId="{FC985CBC-1708-44E0-87F7-171E4D80BEE5}" type="presParOf" srcId="{5CDD7E3D-633B-45BF-8992-1EF0C71C5F4A}" destId="{4BC26C62-3623-4C81-B80A-7E0D8D6EE508}" srcOrd="2" destOrd="0" presId="urn:microsoft.com/office/officeart/2005/8/layout/list1"/>
    <dgm:cxn modelId="{C6CC3265-A49B-42F3-9F17-F90B92BB79BC}" type="presParOf" srcId="{5CDD7E3D-633B-45BF-8992-1EF0C71C5F4A}" destId="{96EED87D-715D-4FF8-AE2C-F3A2BEB6F437}" srcOrd="3" destOrd="0" presId="urn:microsoft.com/office/officeart/2005/8/layout/list1"/>
    <dgm:cxn modelId="{98EA41A4-72E7-4961-9A1D-FAE649E8763F}" type="presParOf" srcId="{5CDD7E3D-633B-45BF-8992-1EF0C71C5F4A}" destId="{416B595F-2E0A-433F-B5CB-859345AEF46A}" srcOrd="4" destOrd="0" presId="urn:microsoft.com/office/officeart/2005/8/layout/list1"/>
    <dgm:cxn modelId="{64FE5A85-C481-4354-B267-7C03CA94E4D8}" type="presParOf" srcId="{416B595F-2E0A-433F-B5CB-859345AEF46A}" destId="{465D4E04-F10F-48C1-8FC3-9BB2A62A4135}" srcOrd="0" destOrd="0" presId="urn:microsoft.com/office/officeart/2005/8/layout/list1"/>
    <dgm:cxn modelId="{FBD79122-4318-4AC1-8CA7-7ABA13644F39}" type="presParOf" srcId="{416B595F-2E0A-433F-B5CB-859345AEF46A}" destId="{7B84C18C-16FA-4AF0-A360-FEB758B5D0CC}" srcOrd="1" destOrd="0" presId="urn:microsoft.com/office/officeart/2005/8/layout/list1"/>
    <dgm:cxn modelId="{B6C4E426-60D2-45D8-9260-14D3B0DCBA71}" type="presParOf" srcId="{5CDD7E3D-633B-45BF-8992-1EF0C71C5F4A}" destId="{AA218FD7-FCE8-4306-B3DE-FF9C27199741}" srcOrd="5" destOrd="0" presId="urn:microsoft.com/office/officeart/2005/8/layout/list1"/>
    <dgm:cxn modelId="{35162A0C-D560-416C-8A76-592447CEDA8A}" type="presParOf" srcId="{5CDD7E3D-633B-45BF-8992-1EF0C71C5F4A}" destId="{1F9DC324-6894-42F2-84C9-72275F316AA6}" srcOrd="6" destOrd="0" presId="urn:microsoft.com/office/officeart/2005/8/layout/list1"/>
    <dgm:cxn modelId="{4105580E-8DFC-4971-B2E0-BAE485B2C22D}" type="presParOf" srcId="{5CDD7E3D-633B-45BF-8992-1EF0C71C5F4A}" destId="{D4A9AFB1-A32E-430C-B739-7F05C4CF490F}" srcOrd="7" destOrd="0" presId="urn:microsoft.com/office/officeart/2005/8/layout/list1"/>
    <dgm:cxn modelId="{D6106DF0-6123-432C-997B-07988DBA2736}" type="presParOf" srcId="{5CDD7E3D-633B-45BF-8992-1EF0C71C5F4A}" destId="{2A508BB1-9622-4FAC-A6DE-4EE66864D658}" srcOrd="8" destOrd="0" presId="urn:microsoft.com/office/officeart/2005/8/layout/list1"/>
    <dgm:cxn modelId="{54147101-139D-44C8-8E90-FD0B5C9CE1D1}" type="presParOf" srcId="{2A508BB1-9622-4FAC-A6DE-4EE66864D658}" destId="{9D2F8C9F-C73F-4C2C-B3BD-D2A04789D068}" srcOrd="0" destOrd="0" presId="urn:microsoft.com/office/officeart/2005/8/layout/list1"/>
    <dgm:cxn modelId="{B11170E1-580C-4971-9AF8-89E488AEDABB}" type="presParOf" srcId="{2A508BB1-9622-4FAC-A6DE-4EE66864D658}" destId="{AF6A7C85-A0D2-440F-A9D1-EBB10AA05E7A}" srcOrd="1" destOrd="0" presId="urn:microsoft.com/office/officeart/2005/8/layout/list1"/>
    <dgm:cxn modelId="{C216A2A8-A87E-40EB-83D6-504C12AF3EE2}" type="presParOf" srcId="{5CDD7E3D-633B-45BF-8992-1EF0C71C5F4A}" destId="{95BEFD61-5C7C-4332-A663-137698148DF9}" srcOrd="9" destOrd="0" presId="urn:microsoft.com/office/officeart/2005/8/layout/list1"/>
    <dgm:cxn modelId="{9F4A4CC9-921A-4EB6-BAA9-F8EB157A828D}" type="presParOf" srcId="{5CDD7E3D-633B-45BF-8992-1EF0C71C5F4A}" destId="{5F3AFBA4-457C-47F5-9597-F3AE27C4B4F4}" srcOrd="10" destOrd="0" presId="urn:microsoft.com/office/officeart/2005/8/layout/list1"/>
    <dgm:cxn modelId="{8041C409-4B63-48C0-81E3-AA9390897A6F}" type="presParOf" srcId="{5CDD7E3D-633B-45BF-8992-1EF0C71C5F4A}" destId="{9D92A5D6-654E-430F-8DF4-E232C569C304}" srcOrd="11" destOrd="0" presId="urn:microsoft.com/office/officeart/2005/8/layout/list1"/>
    <dgm:cxn modelId="{E264F0CC-7885-472E-9664-3B32FF193DC1}" type="presParOf" srcId="{5CDD7E3D-633B-45BF-8992-1EF0C71C5F4A}" destId="{E7A4C2DC-B5EF-4F2E-A89A-F396CAFB20D7}" srcOrd="12" destOrd="0" presId="urn:microsoft.com/office/officeart/2005/8/layout/list1"/>
    <dgm:cxn modelId="{78B464D6-08A2-4957-BAE8-4E2F14AE3658}" type="presParOf" srcId="{E7A4C2DC-B5EF-4F2E-A89A-F396CAFB20D7}" destId="{78AADE74-7606-4947-94EF-8B08660A0EA8}" srcOrd="0" destOrd="0" presId="urn:microsoft.com/office/officeart/2005/8/layout/list1"/>
    <dgm:cxn modelId="{CD4E0BAD-9CDD-4AEF-8AD2-330FADCE51D2}" type="presParOf" srcId="{E7A4C2DC-B5EF-4F2E-A89A-F396CAFB20D7}" destId="{5690F1D9-D074-41AF-9CE7-58FBDA4147EA}" srcOrd="1" destOrd="0" presId="urn:microsoft.com/office/officeart/2005/8/layout/list1"/>
    <dgm:cxn modelId="{B2374462-D8F5-4424-91B8-8DE39890AAD6}" type="presParOf" srcId="{5CDD7E3D-633B-45BF-8992-1EF0C71C5F4A}" destId="{145AD8FD-A681-4501-9A1F-072EE85018DA}" srcOrd="13" destOrd="0" presId="urn:microsoft.com/office/officeart/2005/8/layout/list1"/>
    <dgm:cxn modelId="{69D3B058-E21B-41DB-9D69-2959F40384DA}" type="presParOf" srcId="{5CDD7E3D-633B-45BF-8992-1EF0C71C5F4A}" destId="{85304E45-ADFD-4300-A102-37BDCCF245FF}" srcOrd="14" destOrd="0" presId="urn:microsoft.com/office/officeart/2005/8/layout/list1"/>
    <dgm:cxn modelId="{D69EFC2F-551B-48F5-90AB-327ED950433A}" type="presParOf" srcId="{5CDD7E3D-633B-45BF-8992-1EF0C71C5F4A}" destId="{7E93D891-EF92-4474-A555-C8185A31EF18}" srcOrd="15" destOrd="0" presId="urn:microsoft.com/office/officeart/2005/8/layout/list1"/>
    <dgm:cxn modelId="{83517420-700E-4862-99ED-7FFEF2131A97}" type="presParOf" srcId="{5CDD7E3D-633B-45BF-8992-1EF0C71C5F4A}" destId="{573D24B9-58F6-4D56-9F73-83912B627497}" srcOrd="16" destOrd="0" presId="urn:microsoft.com/office/officeart/2005/8/layout/list1"/>
    <dgm:cxn modelId="{D641EED0-6F42-4F87-A016-15C84802EE31}" type="presParOf" srcId="{573D24B9-58F6-4D56-9F73-83912B627497}" destId="{17846C0E-F584-4EAB-8C08-4F5E936A9516}" srcOrd="0" destOrd="0" presId="urn:microsoft.com/office/officeart/2005/8/layout/list1"/>
    <dgm:cxn modelId="{1D2035AF-FF3F-4819-87A7-AC45501C1D52}" type="presParOf" srcId="{573D24B9-58F6-4D56-9F73-83912B627497}" destId="{6A94EB3E-4713-4E3C-887A-B2EE633C7FA1}" srcOrd="1" destOrd="0" presId="urn:microsoft.com/office/officeart/2005/8/layout/list1"/>
    <dgm:cxn modelId="{9428D631-5316-4687-9A5A-B8528DBB5C66}" type="presParOf" srcId="{5CDD7E3D-633B-45BF-8992-1EF0C71C5F4A}" destId="{3722C19A-2F51-4E66-A50C-B4ABCB83B7D9}" srcOrd="17" destOrd="0" presId="urn:microsoft.com/office/officeart/2005/8/layout/list1"/>
    <dgm:cxn modelId="{837BF4F4-3BBE-4E96-821A-C395F3C09DDB}" type="presParOf" srcId="{5CDD7E3D-633B-45BF-8992-1EF0C71C5F4A}" destId="{1239B11E-B36D-432A-8C9F-72A93B88C522}" srcOrd="18" destOrd="0" presId="urn:microsoft.com/office/officeart/2005/8/layout/list1"/>
    <dgm:cxn modelId="{0602882E-11BE-45B3-968E-E0362FDCF5D3}" type="presParOf" srcId="{5CDD7E3D-633B-45BF-8992-1EF0C71C5F4A}" destId="{E56BC2C8-01D7-4601-8A29-F077FAFF5D2A}" srcOrd="19" destOrd="0" presId="urn:microsoft.com/office/officeart/2005/8/layout/list1"/>
    <dgm:cxn modelId="{C649C8D5-8C4E-4E6C-80CE-B468C9622F67}" type="presParOf" srcId="{5CDD7E3D-633B-45BF-8992-1EF0C71C5F4A}" destId="{D664EC34-910A-416B-8ABB-40189D937E1B}" srcOrd="20" destOrd="0" presId="urn:microsoft.com/office/officeart/2005/8/layout/list1"/>
    <dgm:cxn modelId="{7297AC43-530B-4E40-9A30-3FF65A22F18E}" type="presParOf" srcId="{D664EC34-910A-416B-8ABB-40189D937E1B}" destId="{B7FBEBD9-68FF-4D94-BA63-AEDC7F8F6DD1}" srcOrd="0" destOrd="0" presId="urn:microsoft.com/office/officeart/2005/8/layout/list1"/>
    <dgm:cxn modelId="{3FE2FF7A-FE33-46E9-9C59-D8EE7DA530BC}" type="presParOf" srcId="{D664EC34-910A-416B-8ABB-40189D937E1B}" destId="{D150D150-FD0B-4996-B608-EEBD20B8B0B2}" srcOrd="1" destOrd="0" presId="urn:microsoft.com/office/officeart/2005/8/layout/list1"/>
    <dgm:cxn modelId="{2A8AA18C-E4BB-4EFC-8B98-089D9BC6F659}" type="presParOf" srcId="{5CDD7E3D-633B-45BF-8992-1EF0C71C5F4A}" destId="{101FA713-6836-4CC7-814B-2942D826F2DC}" srcOrd="21" destOrd="0" presId="urn:microsoft.com/office/officeart/2005/8/layout/list1"/>
    <dgm:cxn modelId="{4AFA2A5F-F26C-445B-89E4-E9BABB8478AE}" type="presParOf" srcId="{5CDD7E3D-633B-45BF-8992-1EF0C71C5F4A}" destId="{354A8236-6802-4F8A-AE8B-1D44713B0DB8}" srcOrd="22" destOrd="0" presId="urn:microsoft.com/office/officeart/2005/8/layout/list1"/>
    <dgm:cxn modelId="{617F74BD-435A-434A-A475-AC41B99805AB}" type="presParOf" srcId="{5CDD7E3D-633B-45BF-8992-1EF0C71C5F4A}" destId="{230526A6-0B3E-4D7F-853A-296A16BB39D2}" srcOrd="23" destOrd="0" presId="urn:microsoft.com/office/officeart/2005/8/layout/list1"/>
    <dgm:cxn modelId="{B62A2875-4CD8-4F98-8763-078C4A17660E}" type="presParOf" srcId="{5CDD7E3D-633B-45BF-8992-1EF0C71C5F4A}" destId="{12E24C20-715E-45C0-9D09-C45A9031B0CA}" srcOrd="24" destOrd="0" presId="urn:microsoft.com/office/officeart/2005/8/layout/list1"/>
    <dgm:cxn modelId="{57928636-3320-4D41-94FE-AB3D261AE527}" type="presParOf" srcId="{12E24C20-715E-45C0-9D09-C45A9031B0CA}" destId="{0E495F2C-BB5C-4E70-8B15-EE92FE056C6C}" srcOrd="0" destOrd="0" presId="urn:microsoft.com/office/officeart/2005/8/layout/list1"/>
    <dgm:cxn modelId="{C8362AEE-0BE5-4AF9-BB82-A1FE5E4548AF}" type="presParOf" srcId="{12E24C20-715E-45C0-9D09-C45A9031B0CA}" destId="{BC9E42BB-7B15-423A-B32A-E370D4BFA524}" srcOrd="1" destOrd="0" presId="urn:microsoft.com/office/officeart/2005/8/layout/list1"/>
    <dgm:cxn modelId="{89394C2C-5628-4C01-B644-7FC6D0DDE415}" type="presParOf" srcId="{5CDD7E3D-633B-45BF-8992-1EF0C71C5F4A}" destId="{B5861D39-300C-412B-B70E-BCE78938233B}" srcOrd="25" destOrd="0" presId="urn:microsoft.com/office/officeart/2005/8/layout/list1"/>
    <dgm:cxn modelId="{456497F9-68C9-489A-8A8F-0B6CA29BA507}" type="presParOf" srcId="{5CDD7E3D-633B-45BF-8992-1EF0C71C5F4A}" destId="{A9398DFC-9B9C-442C-96B5-0FFD7E2AA60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E511D8-6171-4897-8DFF-EEA2183EBB60}" type="doc">
      <dgm:prSet loTypeId="urn:microsoft.com/office/officeart/2005/8/layout/arrow6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6338AF2-3925-4355-8DE2-6793C2958C6E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ОГЭ – 30 101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93F7C-82FF-4E6B-A2C7-64CC8F154567}" type="parTrans" cxnId="{4171B9C9-BDFD-415B-AB3A-A80553277C60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EAA70C-AD7C-4D16-90F2-4D9FB0D42E49}" type="sibTrans" cxnId="{4171B9C9-BDFD-415B-AB3A-A80553277C60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49647-5885-4860-A9CA-C17706522BF1}">
      <dgm:prSet phldrT="[Текст]"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ГВЭ – 2 763</a:t>
          </a:r>
        </a:p>
      </dgm:t>
    </dgm:pt>
    <dgm:pt modelId="{F5CB3F6E-82A4-4666-88D9-BED1D10FDED6}" type="parTrans" cxnId="{1D28A299-5264-4BD8-A137-71B723F5148F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B77D4-18A9-4895-A825-A274FF8B3900}" type="sibTrans" cxnId="{1D28A299-5264-4BD8-A137-71B723F5148F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52B6B-162D-46EC-988D-7E9A2E47B8F8}" type="pres">
      <dgm:prSet presAssocID="{9AE511D8-6171-4897-8DFF-EEA2183EBB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78D9BD-3F89-4F86-BAAB-42370CD334C2}" type="pres">
      <dgm:prSet presAssocID="{9AE511D8-6171-4897-8DFF-EEA2183EBB60}" presName="ribbon" presStyleLbl="node1" presStyleIdx="0" presStyleCnt="1" custScaleX="193059" custScaleY="95689" custLinFactX="100000" custLinFactY="100000" custLinFactNeighborX="175125" custLinFactNeighborY="131768"/>
      <dgm:spPr/>
    </dgm:pt>
    <dgm:pt modelId="{C68AFA25-B0EE-450F-822D-2F9FB739CB2A}" type="pres">
      <dgm:prSet presAssocID="{9AE511D8-6171-4897-8DFF-EEA2183EBB60}" presName="leftArrowText" presStyleLbl="node1" presStyleIdx="0" presStyleCnt="1" custScaleX="233520" custLinFactNeighborX="-75326" custLinFactNeighborY="86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2B8DF-2E2E-43DB-8DA6-1C39AD622971}" type="pres">
      <dgm:prSet presAssocID="{9AE511D8-6171-4897-8DFF-EEA2183EBB60}" presName="rightArrowText" presStyleLbl="node1" presStyleIdx="0" presStyleCnt="1" custScaleX="203629" custLinFactNeighborX="58504" custLinFactNeighborY="2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8A299-5264-4BD8-A137-71B723F5148F}" srcId="{9AE511D8-6171-4897-8DFF-EEA2183EBB60}" destId="{B9049647-5885-4860-A9CA-C17706522BF1}" srcOrd="0" destOrd="0" parTransId="{F5CB3F6E-82A4-4666-88D9-BED1D10FDED6}" sibTransId="{E62B77D4-18A9-4895-A825-A274FF8B3900}"/>
    <dgm:cxn modelId="{4171B9C9-BDFD-415B-AB3A-A80553277C60}" srcId="{9AE511D8-6171-4897-8DFF-EEA2183EBB60}" destId="{B6338AF2-3925-4355-8DE2-6793C2958C6E}" srcOrd="1" destOrd="0" parTransId="{E4893F7C-82FF-4E6B-A2C7-64CC8F154567}" sibTransId="{55EAA70C-AD7C-4D16-90F2-4D9FB0D42E49}"/>
    <dgm:cxn modelId="{0B16629C-8324-4D1D-A07D-76B5BD649C79}" type="presOf" srcId="{9AE511D8-6171-4897-8DFF-EEA2183EBB60}" destId="{C7C52B6B-162D-46EC-988D-7E9A2E47B8F8}" srcOrd="0" destOrd="0" presId="urn:microsoft.com/office/officeart/2005/8/layout/arrow6"/>
    <dgm:cxn modelId="{332D32F6-07B8-4BE8-9E6F-6E1590F63CE6}" type="presOf" srcId="{B9049647-5885-4860-A9CA-C17706522BF1}" destId="{C68AFA25-B0EE-450F-822D-2F9FB739CB2A}" srcOrd="0" destOrd="0" presId="urn:microsoft.com/office/officeart/2005/8/layout/arrow6"/>
    <dgm:cxn modelId="{12030E42-F754-4570-B2B1-FA663F815141}" type="presOf" srcId="{B6338AF2-3925-4355-8DE2-6793C2958C6E}" destId="{61A2B8DF-2E2E-43DB-8DA6-1C39AD622971}" srcOrd="0" destOrd="0" presId="urn:microsoft.com/office/officeart/2005/8/layout/arrow6"/>
    <dgm:cxn modelId="{444C3A67-7162-4F56-9BB8-DEF2D533159B}" type="presParOf" srcId="{C7C52B6B-162D-46EC-988D-7E9A2E47B8F8}" destId="{F378D9BD-3F89-4F86-BAAB-42370CD334C2}" srcOrd="0" destOrd="0" presId="urn:microsoft.com/office/officeart/2005/8/layout/arrow6"/>
    <dgm:cxn modelId="{B1FCA34B-C61C-4AFD-BF0D-8FEA98172DDF}" type="presParOf" srcId="{C7C52B6B-162D-46EC-988D-7E9A2E47B8F8}" destId="{C68AFA25-B0EE-450F-822D-2F9FB739CB2A}" srcOrd="1" destOrd="0" presId="urn:microsoft.com/office/officeart/2005/8/layout/arrow6"/>
    <dgm:cxn modelId="{37A0102D-4CD1-45A9-B26B-37164C2FCF68}" type="presParOf" srcId="{C7C52B6B-162D-46EC-988D-7E9A2E47B8F8}" destId="{61A2B8DF-2E2E-43DB-8DA6-1C39AD62297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574207-6718-41F3-902E-891C982A9E1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2262B18-1192-425E-B4AB-1C4CA961C212}">
      <dgm:prSet phldrT="[Текст]" custT="1"/>
      <dgm:spPr/>
      <dgm:t>
        <a:bodyPr/>
        <a:lstStyle/>
        <a:p>
          <a:r>
            <a: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29 998</a:t>
          </a:r>
          <a:r>
            <a:rPr lang="ru-RU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сдают </a:t>
          </a:r>
          <a:br>
            <a:rPr lang="ru-RU" sz="16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4 предмета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E489BA-D418-4002-A5F9-1B5A40E223F8}" type="parTrans" cxnId="{7E1E48AF-0520-4CAA-8CAD-450ED6512231}">
      <dgm:prSet custT="1"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ACCE1-868D-4EE9-A5E7-CC7486082B32}" type="sibTrans" cxnId="{7E1E48AF-0520-4CAA-8CAD-450ED651223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CCDA8-CD70-4099-8089-EEC2E57DD643}">
      <dgm:prSet phldrT="[Текст]" custT="1"/>
      <dgm:spPr/>
      <dgm:t>
        <a:bodyPr/>
        <a:lstStyle/>
        <a:p>
          <a:r>
            <a: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2 866</a:t>
          </a:r>
          <a:r>
            <a:rPr lang="ru-RU" sz="1600" b="1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6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сдают </a:t>
          </a:r>
          <a:br>
            <a:rPr lang="ru-RU" sz="16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2 предмета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71DCA0-2208-4F9E-950C-5715D69A3B1E}" type="parTrans" cxnId="{5E010597-637E-4245-85E7-FA3DAB104C01}">
      <dgm:prSet custT="1"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EA853-384D-4E1A-9B81-50E95F72BB81}" type="sibTrans" cxnId="{5E010597-637E-4245-85E7-FA3DAB104C0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E3890-C48B-436B-BADB-5A9DC55C10AF}">
      <dgm:prSet phldrT="[Текст]" custT="1"/>
      <dgm:spPr/>
      <dgm:t>
        <a:bodyPr/>
        <a:lstStyle/>
        <a:p>
          <a:r>
            <a:rPr lang="ru-RU" sz="1400" b="1">
              <a:latin typeface="Arial" panose="020B0604020202020204" pitchFamily="34" charset="0"/>
              <a:cs typeface="Arial" panose="020B0604020202020204" pitchFamily="34" charset="0"/>
            </a:rPr>
            <a:t>132– </a:t>
          </a:r>
          <a:br>
            <a:rPr lang="ru-RU" sz="14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>
              <a:latin typeface="Arial" panose="020B0604020202020204" pitchFamily="34" charset="0"/>
              <a:cs typeface="Arial" panose="020B0604020202020204" pitchFamily="34" charset="0"/>
            </a:rPr>
            <a:t>в</a:t>
          </a:r>
          <a:r>
            <a:rPr lang="ru-RU" sz="1400">
              <a:latin typeface="Arial" panose="020B0604020202020204" pitchFamily="34" charset="0"/>
              <a:cs typeface="Arial" panose="020B0604020202020204" pitchFamily="34" charset="0"/>
            </a:rPr>
            <a:t> форме ОГЭ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BCECA-8B8F-45E3-B29C-DA2CFBA97978}" type="parTrans" cxnId="{FA76E49C-29F9-44CD-A4BB-FF6C9A3CBA55}">
      <dgm:prSet custT="1"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9FA366-D4AB-4A32-B2BB-6B722BB20729}" type="sibTrans" cxnId="{FA76E49C-29F9-44CD-A4BB-FF6C9A3CBA55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316F9-AB30-49D1-8A64-9706791361EE}">
      <dgm:prSet phldrT="[Текст]" custT="1"/>
      <dgm:spPr/>
      <dgm:t>
        <a:bodyPr/>
        <a:lstStyle/>
        <a:p>
          <a:r>
            <a:rPr lang="ru-RU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2 734</a:t>
          </a:r>
          <a:r>
            <a:rPr lang="ru-RU" sz="1400" b="1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br>
            <a:rPr lang="ru-RU" sz="14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>
              <a:latin typeface="Arial" panose="020B0604020202020204" pitchFamily="34" charset="0"/>
              <a:cs typeface="Arial" panose="020B0604020202020204" pitchFamily="34" charset="0"/>
            </a:rPr>
            <a:t>в</a:t>
          </a:r>
          <a:r>
            <a:rPr lang="ru-RU" sz="1400">
              <a:latin typeface="Arial" panose="020B0604020202020204" pitchFamily="34" charset="0"/>
              <a:cs typeface="Arial" panose="020B0604020202020204" pitchFamily="34" charset="0"/>
            </a:rPr>
            <a:t> форме ГВЭ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4C8E5-775D-4FC0-B299-A71B5CB7832B}" type="parTrans" cxnId="{9901E132-5FC3-470B-A26A-C30580D06CCD}">
      <dgm:prSet custT="1"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EB9CBE-97C5-464B-AF11-238AA74D8F68}" type="sibTrans" cxnId="{9901E132-5FC3-470B-A26A-C30580D06CC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862DA-DC5F-4AD7-B98B-491634BC75E4}">
      <dgm:prSet phldrT="[Текст]" custT="1"/>
      <dgm:spPr/>
      <dgm:t>
        <a:bodyPr/>
        <a:lstStyle/>
        <a:p>
          <a:r>
            <a:rPr lang="ru-RU" sz="1400" b="1">
              <a:latin typeface="Arial" panose="020B0604020202020204" pitchFamily="34" charset="0"/>
              <a:cs typeface="Arial" panose="020B0604020202020204" pitchFamily="34" charset="0"/>
            </a:rPr>
            <a:t>29 969 </a:t>
          </a:r>
          <a:r>
            <a:rPr lang="ru-RU" sz="140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br>
            <a:rPr lang="ru-RU" sz="14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>
              <a:latin typeface="Arial" panose="020B0604020202020204" pitchFamily="34" charset="0"/>
              <a:cs typeface="Arial" panose="020B0604020202020204" pitchFamily="34" charset="0"/>
            </a:rPr>
            <a:t>в форме ОГЭ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42D37-FDE4-4B39-A968-9CBA098BB5F9}" type="parTrans" cxnId="{7781381F-E17A-43FE-B278-34F462E3A019}">
      <dgm:prSet custT="1"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712FA-5495-419A-830E-CEEE049C37C8}" type="sibTrans" cxnId="{7781381F-E17A-43FE-B278-34F462E3A01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5FB807-731B-4075-BC75-A1401443FDB7}">
      <dgm:prSet phldrT="[Текст]" custT="1"/>
      <dgm:spPr/>
      <dgm:t>
        <a:bodyPr/>
        <a:lstStyle/>
        <a:p>
          <a:r>
            <a:rPr lang="ru-RU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29</a:t>
          </a:r>
          <a:r>
            <a:rPr lang="ru-RU" sz="1400" b="1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br>
            <a:rPr lang="ru-RU" sz="14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>
              <a:latin typeface="Arial" panose="020B0604020202020204" pitchFamily="34" charset="0"/>
              <a:cs typeface="Arial" panose="020B0604020202020204" pitchFamily="34" charset="0"/>
            </a:rPr>
            <a:t>в</a:t>
          </a:r>
          <a:r>
            <a:rPr lang="ru-RU" sz="1400">
              <a:latin typeface="Arial" panose="020B0604020202020204" pitchFamily="34" charset="0"/>
              <a:cs typeface="Arial" panose="020B0604020202020204" pitchFamily="34" charset="0"/>
            </a:rPr>
            <a:t> форме ГВЭ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45C42-D3DC-416F-A1B0-6E5397FDDF01}" type="parTrans" cxnId="{2B55BAC6-731F-4771-BFA0-0BD37F24A1C9}">
      <dgm:prSet custT="1"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3DEBD-02F9-4B83-82EF-7B83B2391FC3}" type="sibTrans" cxnId="{2B55BAC6-731F-4771-BFA0-0BD37F24A1C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82964-5095-4FFB-90B1-D652B138E082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32 864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участников ГИА-9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93A29-A312-4765-B65F-25841B812C16}" type="parTrans" cxnId="{2135C6DE-48CB-4AF7-B7BB-E1A72E542FA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12AFDA-7670-4192-A0A1-510FA90DC78C}" type="sibTrans" cxnId="{2135C6DE-48CB-4AF7-B7BB-E1A72E542FA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C9935-B6ED-4747-A8E7-2C52E0182B5A}" type="pres">
      <dgm:prSet presAssocID="{14574207-6718-41F3-902E-891C982A9E1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AB0B61-0028-4280-87F8-3AF0DBDABE09}" type="pres">
      <dgm:prSet presAssocID="{14574207-6718-41F3-902E-891C982A9E13}" presName="hierFlow" presStyleCnt="0"/>
      <dgm:spPr/>
    </dgm:pt>
    <dgm:pt modelId="{60FC89D7-B1DE-43DF-B584-FBC7F0F15F07}" type="pres">
      <dgm:prSet presAssocID="{14574207-6718-41F3-902E-891C982A9E1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27DE131-0C2F-4850-B075-659E449C2FE5}" type="pres">
      <dgm:prSet presAssocID="{AC082964-5095-4FFB-90B1-D652B138E082}" presName="Name14" presStyleCnt="0"/>
      <dgm:spPr/>
    </dgm:pt>
    <dgm:pt modelId="{781A77C2-74B7-4DCB-9DD5-FD7535334CC9}" type="pres">
      <dgm:prSet presAssocID="{AC082964-5095-4FFB-90B1-D652B138E082}" presName="level1Shape" presStyleLbl="node0" presStyleIdx="0" presStyleCnt="1" custScaleX="175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F0C791-2C14-4CE1-A45D-0B6F34D36A4D}" type="pres">
      <dgm:prSet presAssocID="{AC082964-5095-4FFB-90B1-D652B138E082}" presName="hierChild2" presStyleCnt="0"/>
      <dgm:spPr/>
    </dgm:pt>
    <dgm:pt modelId="{3988B0B2-3C49-48DB-AFF2-1B2433DBAD76}" type="pres">
      <dgm:prSet presAssocID="{6A71DCA0-2208-4F9E-950C-5715D69A3B1E}" presName="Name19" presStyleLbl="parChTrans1D2" presStyleIdx="0" presStyleCnt="2"/>
      <dgm:spPr/>
      <dgm:t>
        <a:bodyPr/>
        <a:lstStyle/>
        <a:p>
          <a:endParaRPr lang="ru-RU"/>
        </a:p>
      </dgm:t>
    </dgm:pt>
    <dgm:pt modelId="{56C16CDC-27E9-49EC-8132-A6B20FADDE2B}" type="pres">
      <dgm:prSet presAssocID="{CD9CCDA8-CD70-4099-8089-EEC2E57DD643}" presName="Name21" presStyleCnt="0"/>
      <dgm:spPr/>
    </dgm:pt>
    <dgm:pt modelId="{DF6ACB1C-5C0C-4EE0-861B-2DAC6A9DCFFE}" type="pres">
      <dgm:prSet presAssocID="{CD9CCDA8-CD70-4099-8089-EEC2E57DD643}" presName="level2Shape" presStyleLbl="node2" presStyleIdx="0" presStyleCnt="2" custScaleX="114910"/>
      <dgm:spPr/>
      <dgm:t>
        <a:bodyPr/>
        <a:lstStyle/>
        <a:p>
          <a:endParaRPr lang="ru-RU"/>
        </a:p>
      </dgm:t>
    </dgm:pt>
    <dgm:pt modelId="{72218D97-AC8A-4D5E-9139-10E5EFAB992C}" type="pres">
      <dgm:prSet presAssocID="{CD9CCDA8-CD70-4099-8089-EEC2E57DD643}" presName="hierChild3" presStyleCnt="0"/>
      <dgm:spPr/>
    </dgm:pt>
    <dgm:pt modelId="{50AF8BA9-9DCD-4427-8B16-C24C2F25591E}" type="pres">
      <dgm:prSet presAssocID="{D3F4C8E5-775D-4FC0-B299-A71B5CB7832B}" presName="Name19" presStyleLbl="parChTrans1D3" presStyleIdx="0" presStyleCnt="4"/>
      <dgm:spPr/>
      <dgm:t>
        <a:bodyPr/>
        <a:lstStyle/>
        <a:p>
          <a:endParaRPr lang="ru-RU"/>
        </a:p>
      </dgm:t>
    </dgm:pt>
    <dgm:pt modelId="{6FA0E5CE-27E6-4351-8F68-9AAD7493AFEA}" type="pres">
      <dgm:prSet presAssocID="{CFF316F9-AB30-49D1-8A64-9706791361EE}" presName="Name21" presStyleCnt="0"/>
      <dgm:spPr/>
    </dgm:pt>
    <dgm:pt modelId="{68D59907-A9DC-496E-A05E-4E9A9395609E}" type="pres">
      <dgm:prSet presAssocID="{CFF316F9-AB30-49D1-8A64-9706791361EE}" presName="level2Shape" presStyleLbl="node3" presStyleIdx="0" presStyleCnt="4"/>
      <dgm:spPr/>
      <dgm:t>
        <a:bodyPr/>
        <a:lstStyle/>
        <a:p>
          <a:endParaRPr lang="ru-RU"/>
        </a:p>
      </dgm:t>
    </dgm:pt>
    <dgm:pt modelId="{5B7F7B16-9B95-4814-8E6D-0ECC39F3066A}" type="pres">
      <dgm:prSet presAssocID="{CFF316F9-AB30-49D1-8A64-9706791361EE}" presName="hierChild3" presStyleCnt="0"/>
      <dgm:spPr/>
    </dgm:pt>
    <dgm:pt modelId="{5ADBDC96-0F03-499A-A08E-836217060500}" type="pres">
      <dgm:prSet presAssocID="{6C0BCECA-8B8F-45E3-B29C-DA2CFBA97978}" presName="Name19" presStyleLbl="parChTrans1D3" presStyleIdx="1" presStyleCnt="4"/>
      <dgm:spPr/>
      <dgm:t>
        <a:bodyPr/>
        <a:lstStyle/>
        <a:p>
          <a:endParaRPr lang="ru-RU"/>
        </a:p>
      </dgm:t>
    </dgm:pt>
    <dgm:pt modelId="{3593B296-AA72-4363-9401-B6847BD6133A}" type="pres">
      <dgm:prSet presAssocID="{3EEE3890-C48B-436B-BADB-5A9DC55C10AF}" presName="Name21" presStyleCnt="0"/>
      <dgm:spPr/>
    </dgm:pt>
    <dgm:pt modelId="{F82FF298-4FDC-43C7-B744-C43971221912}" type="pres">
      <dgm:prSet presAssocID="{3EEE3890-C48B-436B-BADB-5A9DC55C10AF}" presName="level2Shape" presStyleLbl="node3" presStyleIdx="1" presStyleCnt="4"/>
      <dgm:spPr/>
      <dgm:t>
        <a:bodyPr/>
        <a:lstStyle/>
        <a:p>
          <a:endParaRPr lang="ru-RU"/>
        </a:p>
      </dgm:t>
    </dgm:pt>
    <dgm:pt modelId="{AC4CBDDC-5A7C-4DDC-9B17-7F18D9938E05}" type="pres">
      <dgm:prSet presAssocID="{3EEE3890-C48B-436B-BADB-5A9DC55C10AF}" presName="hierChild3" presStyleCnt="0"/>
      <dgm:spPr/>
    </dgm:pt>
    <dgm:pt modelId="{245D5AA1-DA7F-4E4C-911E-7B1FC0BE8CCD}" type="pres">
      <dgm:prSet presAssocID="{56E489BA-D418-4002-A5F9-1B5A40E223F8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2D1077A-9B3E-4206-9F2A-41B45D6BC25F}" type="pres">
      <dgm:prSet presAssocID="{12262B18-1192-425E-B4AB-1C4CA961C212}" presName="Name21" presStyleCnt="0"/>
      <dgm:spPr/>
    </dgm:pt>
    <dgm:pt modelId="{DEEB36F0-319F-4302-A906-5E795459F7BA}" type="pres">
      <dgm:prSet presAssocID="{12262B18-1192-425E-B4AB-1C4CA961C212}" presName="level2Shape" presStyleLbl="node2" presStyleIdx="1" presStyleCnt="2" custScaleX="114910"/>
      <dgm:spPr/>
      <dgm:t>
        <a:bodyPr/>
        <a:lstStyle/>
        <a:p>
          <a:endParaRPr lang="ru-RU"/>
        </a:p>
      </dgm:t>
    </dgm:pt>
    <dgm:pt modelId="{F63992E0-3BCB-4EB0-AC48-F4B20EA4B722}" type="pres">
      <dgm:prSet presAssocID="{12262B18-1192-425E-B4AB-1C4CA961C212}" presName="hierChild3" presStyleCnt="0"/>
      <dgm:spPr/>
    </dgm:pt>
    <dgm:pt modelId="{7EDE921C-3DDB-460C-AE4D-DB095DEE343A}" type="pres">
      <dgm:prSet presAssocID="{95245C42-D3DC-416F-A1B0-6E5397FDDF01}" presName="Name19" presStyleLbl="parChTrans1D3" presStyleIdx="2" presStyleCnt="4"/>
      <dgm:spPr/>
      <dgm:t>
        <a:bodyPr/>
        <a:lstStyle/>
        <a:p>
          <a:endParaRPr lang="ru-RU"/>
        </a:p>
      </dgm:t>
    </dgm:pt>
    <dgm:pt modelId="{2A20F01F-1DE4-4FBE-9C93-9B4640981B91}" type="pres">
      <dgm:prSet presAssocID="{575FB807-731B-4075-BC75-A1401443FDB7}" presName="Name21" presStyleCnt="0"/>
      <dgm:spPr/>
    </dgm:pt>
    <dgm:pt modelId="{3B6BB54E-3808-433A-B407-3831CA71050A}" type="pres">
      <dgm:prSet presAssocID="{575FB807-731B-4075-BC75-A1401443FDB7}" presName="level2Shape" presStyleLbl="node3" presStyleIdx="2" presStyleCnt="4"/>
      <dgm:spPr/>
      <dgm:t>
        <a:bodyPr/>
        <a:lstStyle/>
        <a:p>
          <a:endParaRPr lang="ru-RU"/>
        </a:p>
      </dgm:t>
    </dgm:pt>
    <dgm:pt modelId="{78F6E918-C9C6-4F90-8B1B-10A5A7B08615}" type="pres">
      <dgm:prSet presAssocID="{575FB807-731B-4075-BC75-A1401443FDB7}" presName="hierChild3" presStyleCnt="0"/>
      <dgm:spPr/>
    </dgm:pt>
    <dgm:pt modelId="{C0BC5C5F-BAC6-460F-8B0A-452E51E3FAF3}" type="pres">
      <dgm:prSet presAssocID="{47D42D37-FDE4-4B39-A968-9CBA098BB5F9}" presName="Name19" presStyleLbl="parChTrans1D3" presStyleIdx="3" presStyleCnt="4"/>
      <dgm:spPr/>
      <dgm:t>
        <a:bodyPr/>
        <a:lstStyle/>
        <a:p>
          <a:endParaRPr lang="ru-RU"/>
        </a:p>
      </dgm:t>
    </dgm:pt>
    <dgm:pt modelId="{2C61567C-B07A-4F72-BCAD-2D3B0DC5B8D8}" type="pres">
      <dgm:prSet presAssocID="{17A862DA-DC5F-4AD7-B98B-491634BC75E4}" presName="Name21" presStyleCnt="0"/>
      <dgm:spPr/>
    </dgm:pt>
    <dgm:pt modelId="{19FB7664-79F8-410E-A6D4-AF59BB89E1CD}" type="pres">
      <dgm:prSet presAssocID="{17A862DA-DC5F-4AD7-B98B-491634BC75E4}" presName="level2Shape" presStyleLbl="node3" presStyleIdx="3" presStyleCnt="4"/>
      <dgm:spPr/>
      <dgm:t>
        <a:bodyPr/>
        <a:lstStyle/>
        <a:p>
          <a:endParaRPr lang="ru-RU"/>
        </a:p>
      </dgm:t>
    </dgm:pt>
    <dgm:pt modelId="{B8B48E60-C793-4C25-B7EF-8EE2BF4CF6F8}" type="pres">
      <dgm:prSet presAssocID="{17A862DA-DC5F-4AD7-B98B-491634BC75E4}" presName="hierChild3" presStyleCnt="0"/>
      <dgm:spPr/>
    </dgm:pt>
    <dgm:pt modelId="{2150B07B-E102-4283-ADBA-FD7DFCF203DA}" type="pres">
      <dgm:prSet presAssocID="{14574207-6718-41F3-902E-891C982A9E13}" presName="bgShapesFlow" presStyleCnt="0"/>
      <dgm:spPr/>
    </dgm:pt>
  </dgm:ptLst>
  <dgm:cxnLst>
    <dgm:cxn modelId="{5E010597-637E-4245-85E7-FA3DAB104C01}" srcId="{AC082964-5095-4FFB-90B1-D652B138E082}" destId="{CD9CCDA8-CD70-4099-8089-EEC2E57DD643}" srcOrd="0" destOrd="0" parTransId="{6A71DCA0-2208-4F9E-950C-5715D69A3B1E}" sibTransId="{835EA853-384D-4E1A-9B81-50E95F72BB81}"/>
    <dgm:cxn modelId="{2B55BAC6-731F-4771-BFA0-0BD37F24A1C9}" srcId="{12262B18-1192-425E-B4AB-1C4CA961C212}" destId="{575FB807-731B-4075-BC75-A1401443FDB7}" srcOrd="0" destOrd="0" parTransId="{95245C42-D3DC-416F-A1B0-6E5397FDDF01}" sibTransId="{EB93DEBD-02F9-4B83-82EF-7B83B2391FC3}"/>
    <dgm:cxn modelId="{C2AD46F2-DF25-4149-9D97-1A69CF842612}" type="presOf" srcId="{6C0BCECA-8B8F-45E3-B29C-DA2CFBA97978}" destId="{5ADBDC96-0F03-499A-A08E-836217060500}" srcOrd="0" destOrd="0" presId="urn:microsoft.com/office/officeart/2005/8/layout/hierarchy6"/>
    <dgm:cxn modelId="{215E7DBC-27DC-408F-AF70-629DC4A9D069}" type="presOf" srcId="{3EEE3890-C48B-436B-BADB-5A9DC55C10AF}" destId="{F82FF298-4FDC-43C7-B744-C43971221912}" srcOrd="0" destOrd="0" presId="urn:microsoft.com/office/officeart/2005/8/layout/hierarchy6"/>
    <dgm:cxn modelId="{9E7F83B7-2C93-4F1A-B747-AB43F3DD06DB}" type="presOf" srcId="{95245C42-D3DC-416F-A1B0-6E5397FDDF01}" destId="{7EDE921C-3DDB-460C-AE4D-DB095DEE343A}" srcOrd="0" destOrd="0" presId="urn:microsoft.com/office/officeart/2005/8/layout/hierarchy6"/>
    <dgm:cxn modelId="{FB3081B7-C862-4F6E-99F0-1F261069450C}" type="presOf" srcId="{D3F4C8E5-775D-4FC0-B299-A71B5CB7832B}" destId="{50AF8BA9-9DCD-4427-8B16-C24C2F25591E}" srcOrd="0" destOrd="0" presId="urn:microsoft.com/office/officeart/2005/8/layout/hierarchy6"/>
    <dgm:cxn modelId="{9901E132-5FC3-470B-A26A-C30580D06CCD}" srcId="{CD9CCDA8-CD70-4099-8089-EEC2E57DD643}" destId="{CFF316F9-AB30-49D1-8A64-9706791361EE}" srcOrd="0" destOrd="0" parTransId="{D3F4C8E5-775D-4FC0-B299-A71B5CB7832B}" sibTransId="{32EB9CBE-97C5-464B-AF11-238AA74D8F68}"/>
    <dgm:cxn modelId="{7781381F-E17A-43FE-B278-34F462E3A019}" srcId="{12262B18-1192-425E-B4AB-1C4CA961C212}" destId="{17A862DA-DC5F-4AD7-B98B-491634BC75E4}" srcOrd="1" destOrd="0" parTransId="{47D42D37-FDE4-4B39-A968-9CBA098BB5F9}" sibTransId="{348712FA-5495-419A-830E-CEEE049C37C8}"/>
    <dgm:cxn modelId="{BBCACEDD-8584-45E7-95C7-5C8C258A31C3}" type="presOf" srcId="{14574207-6718-41F3-902E-891C982A9E13}" destId="{E6BC9935-B6ED-4747-A8E7-2C52E0182B5A}" srcOrd="0" destOrd="0" presId="urn:microsoft.com/office/officeart/2005/8/layout/hierarchy6"/>
    <dgm:cxn modelId="{7E1E48AF-0520-4CAA-8CAD-450ED6512231}" srcId="{AC082964-5095-4FFB-90B1-D652B138E082}" destId="{12262B18-1192-425E-B4AB-1C4CA961C212}" srcOrd="1" destOrd="0" parTransId="{56E489BA-D418-4002-A5F9-1B5A40E223F8}" sibTransId="{A26ACCE1-868D-4EE9-A5E7-CC7486082B32}"/>
    <dgm:cxn modelId="{7409368D-824B-4540-B233-DA16A61D7ACB}" type="presOf" srcId="{AC082964-5095-4FFB-90B1-D652B138E082}" destId="{781A77C2-74B7-4DCB-9DD5-FD7535334CC9}" srcOrd="0" destOrd="0" presId="urn:microsoft.com/office/officeart/2005/8/layout/hierarchy6"/>
    <dgm:cxn modelId="{58219D6E-65A1-4917-B7C4-E71028F15AE4}" type="presOf" srcId="{56E489BA-D418-4002-A5F9-1B5A40E223F8}" destId="{245D5AA1-DA7F-4E4C-911E-7B1FC0BE8CCD}" srcOrd="0" destOrd="0" presId="urn:microsoft.com/office/officeart/2005/8/layout/hierarchy6"/>
    <dgm:cxn modelId="{2A657DB9-2533-4643-9661-53E7B24BB72F}" type="presOf" srcId="{575FB807-731B-4075-BC75-A1401443FDB7}" destId="{3B6BB54E-3808-433A-B407-3831CA71050A}" srcOrd="0" destOrd="0" presId="urn:microsoft.com/office/officeart/2005/8/layout/hierarchy6"/>
    <dgm:cxn modelId="{3A8C33DD-DCFC-4395-99D1-36ABC49125B6}" type="presOf" srcId="{CFF316F9-AB30-49D1-8A64-9706791361EE}" destId="{68D59907-A9DC-496E-A05E-4E9A9395609E}" srcOrd="0" destOrd="0" presId="urn:microsoft.com/office/officeart/2005/8/layout/hierarchy6"/>
    <dgm:cxn modelId="{549D43E4-3029-4E6C-A47F-B6D91ED53C05}" type="presOf" srcId="{6A71DCA0-2208-4F9E-950C-5715D69A3B1E}" destId="{3988B0B2-3C49-48DB-AFF2-1B2433DBAD76}" srcOrd="0" destOrd="0" presId="urn:microsoft.com/office/officeart/2005/8/layout/hierarchy6"/>
    <dgm:cxn modelId="{FD30BFB1-0929-4D20-9D1D-4A633399ABDF}" type="presOf" srcId="{12262B18-1192-425E-B4AB-1C4CA961C212}" destId="{DEEB36F0-319F-4302-A906-5E795459F7BA}" srcOrd="0" destOrd="0" presId="urn:microsoft.com/office/officeart/2005/8/layout/hierarchy6"/>
    <dgm:cxn modelId="{FA76E49C-29F9-44CD-A4BB-FF6C9A3CBA55}" srcId="{CD9CCDA8-CD70-4099-8089-EEC2E57DD643}" destId="{3EEE3890-C48B-436B-BADB-5A9DC55C10AF}" srcOrd="1" destOrd="0" parTransId="{6C0BCECA-8B8F-45E3-B29C-DA2CFBA97978}" sibTransId="{179FA366-D4AB-4A32-B2BB-6B722BB20729}"/>
    <dgm:cxn modelId="{CFAAADEC-6AC2-4259-9A6A-2230DD13DC8C}" type="presOf" srcId="{47D42D37-FDE4-4B39-A968-9CBA098BB5F9}" destId="{C0BC5C5F-BAC6-460F-8B0A-452E51E3FAF3}" srcOrd="0" destOrd="0" presId="urn:microsoft.com/office/officeart/2005/8/layout/hierarchy6"/>
    <dgm:cxn modelId="{2135C6DE-48CB-4AF7-B7BB-E1A72E542FA1}" srcId="{14574207-6718-41F3-902E-891C982A9E13}" destId="{AC082964-5095-4FFB-90B1-D652B138E082}" srcOrd="0" destOrd="0" parTransId="{28493A29-A312-4765-B65F-25841B812C16}" sibTransId="{FA12AFDA-7670-4192-A0A1-510FA90DC78C}"/>
    <dgm:cxn modelId="{B5E52C92-5989-42F9-A39C-475B50CA2C52}" type="presOf" srcId="{CD9CCDA8-CD70-4099-8089-EEC2E57DD643}" destId="{DF6ACB1C-5C0C-4EE0-861B-2DAC6A9DCFFE}" srcOrd="0" destOrd="0" presId="urn:microsoft.com/office/officeart/2005/8/layout/hierarchy6"/>
    <dgm:cxn modelId="{67FC2310-936F-4857-800E-3573BACC2752}" type="presOf" srcId="{17A862DA-DC5F-4AD7-B98B-491634BC75E4}" destId="{19FB7664-79F8-410E-A6D4-AF59BB89E1CD}" srcOrd="0" destOrd="0" presId="urn:microsoft.com/office/officeart/2005/8/layout/hierarchy6"/>
    <dgm:cxn modelId="{2787C0F3-2A47-4A65-9E1A-71DDFD25EC0A}" type="presParOf" srcId="{E6BC9935-B6ED-4747-A8E7-2C52E0182B5A}" destId="{25AB0B61-0028-4280-87F8-3AF0DBDABE09}" srcOrd="0" destOrd="0" presId="urn:microsoft.com/office/officeart/2005/8/layout/hierarchy6"/>
    <dgm:cxn modelId="{2FBA6D68-530D-45CA-A7F0-C5B7A1029037}" type="presParOf" srcId="{25AB0B61-0028-4280-87F8-3AF0DBDABE09}" destId="{60FC89D7-B1DE-43DF-B584-FBC7F0F15F07}" srcOrd="0" destOrd="0" presId="urn:microsoft.com/office/officeart/2005/8/layout/hierarchy6"/>
    <dgm:cxn modelId="{ECDE0B73-0CFD-49DA-92F7-3F228D822574}" type="presParOf" srcId="{60FC89D7-B1DE-43DF-B584-FBC7F0F15F07}" destId="{527DE131-0C2F-4850-B075-659E449C2FE5}" srcOrd="0" destOrd="0" presId="urn:microsoft.com/office/officeart/2005/8/layout/hierarchy6"/>
    <dgm:cxn modelId="{29497EFE-12FE-414F-94C6-F02C85C9137B}" type="presParOf" srcId="{527DE131-0C2F-4850-B075-659E449C2FE5}" destId="{781A77C2-74B7-4DCB-9DD5-FD7535334CC9}" srcOrd="0" destOrd="0" presId="urn:microsoft.com/office/officeart/2005/8/layout/hierarchy6"/>
    <dgm:cxn modelId="{D549A2A6-50C6-48A6-AC38-BCA83FABD1D7}" type="presParOf" srcId="{527DE131-0C2F-4850-B075-659E449C2FE5}" destId="{42F0C791-2C14-4CE1-A45D-0B6F34D36A4D}" srcOrd="1" destOrd="0" presId="urn:microsoft.com/office/officeart/2005/8/layout/hierarchy6"/>
    <dgm:cxn modelId="{FEF08EB3-A212-46AB-9C75-1AA78E6C5A38}" type="presParOf" srcId="{42F0C791-2C14-4CE1-A45D-0B6F34D36A4D}" destId="{3988B0B2-3C49-48DB-AFF2-1B2433DBAD76}" srcOrd="0" destOrd="0" presId="urn:microsoft.com/office/officeart/2005/8/layout/hierarchy6"/>
    <dgm:cxn modelId="{F0BBB19F-E61D-4834-8D9E-D7296B293C63}" type="presParOf" srcId="{42F0C791-2C14-4CE1-A45D-0B6F34D36A4D}" destId="{56C16CDC-27E9-49EC-8132-A6B20FADDE2B}" srcOrd="1" destOrd="0" presId="urn:microsoft.com/office/officeart/2005/8/layout/hierarchy6"/>
    <dgm:cxn modelId="{B0E060BC-B40C-43D6-924D-4072A4967048}" type="presParOf" srcId="{56C16CDC-27E9-49EC-8132-A6B20FADDE2B}" destId="{DF6ACB1C-5C0C-4EE0-861B-2DAC6A9DCFFE}" srcOrd="0" destOrd="0" presId="urn:microsoft.com/office/officeart/2005/8/layout/hierarchy6"/>
    <dgm:cxn modelId="{DD72A907-83C5-4D54-90E3-1907D5382660}" type="presParOf" srcId="{56C16CDC-27E9-49EC-8132-A6B20FADDE2B}" destId="{72218D97-AC8A-4D5E-9139-10E5EFAB992C}" srcOrd="1" destOrd="0" presId="urn:microsoft.com/office/officeart/2005/8/layout/hierarchy6"/>
    <dgm:cxn modelId="{448B17C3-3494-4A5D-A7A9-86CF045CFB9A}" type="presParOf" srcId="{72218D97-AC8A-4D5E-9139-10E5EFAB992C}" destId="{50AF8BA9-9DCD-4427-8B16-C24C2F25591E}" srcOrd="0" destOrd="0" presId="urn:microsoft.com/office/officeart/2005/8/layout/hierarchy6"/>
    <dgm:cxn modelId="{498957B9-80A8-4A85-A936-0A012D2ED9E0}" type="presParOf" srcId="{72218D97-AC8A-4D5E-9139-10E5EFAB992C}" destId="{6FA0E5CE-27E6-4351-8F68-9AAD7493AFEA}" srcOrd="1" destOrd="0" presId="urn:microsoft.com/office/officeart/2005/8/layout/hierarchy6"/>
    <dgm:cxn modelId="{B7879E3E-1DB5-4816-9C94-5D8B56728532}" type="presParOf" srcId="{6FA0E5CE-27E6-4351-8F68-9AAD7493AFEA}" destId="{68D59907-A9DC-496E-A05E-4E9A9395609E}" srcOrd="0" destOrd="0" presId="urn:microsoft.com/office/officeart/2005/8/layout/hierarchy6"/>
    <dgm:cxn modelId="{260BE1BB-57BB-4978-B033-4020D698209C}" type="presParOf" srcId="{6FA0E5CE-27E6-4351-8F68-9AAD7493AFEA}" destId="{5B7F7B16-9B95-4814-8E6D-0ECC39F3066A}" srcOrd="1" destOrd="0" presId="urn:microsoft.com/office/officeart/2005/8/layout/hierarchy6"/>
    <dgm:cxn modelId="{AE77077E-A910-474F-93A0-0FAA7A0AEE21}" type="presParOf" srcId="{72218D97-AC8A-4D5E-9139-10E5EFAB992C}" destId="{5ADBDC96-0F03-499A-A08E-836217060500}" srcOrd="2" destOrd="0" presId="urn:microsoft.com/office/officeart/2005/8/layout/hierarchy6"/>
    <dgm:cxn modelId="{92F4480C-489F-4A0E-8343-EE627802BD69}" type="presParOf" srcId="{72218D97-AC8A-4D5E-9139-10E5EFAB992C}" destId="{3593B296-AA72-4363-9401-B6847BD6133A}" srcOrd="3" destOrd="0" presId="urn:microsoft.com/office/officeart/2005/8/layout/hierarchy6"/>
    <dgm:cxn modelId="{4D3C91A8-BD4C-4704-9155-4D65694012CC}" type="presParOf" srcId="{3593B296-AA72-4363-9401-B6847BD6133A}" destId="{F82FF298-4FDC-43C7-B744-C43971221912}" srcOrd="0" destOrd="0" presId="urn:microsoft.com/office/officeart/2005/8/layout/hierarchy6"/>
    <dgm:cxn modelId="{64965609-9942-41BB-8E47-998377ADDCAA}" type="presParOf" srcId="{3593B296-AA72-4363-9401-B6847BD6133A}" destId="{AC4CBDDC-5A7C-4DDC-9B17-7F18D9938E05}" srcOrd="1" destOrd="0" presId="urn:microsoft.com/office/officeart/2005/8/layout/hierarchy6"/>
    <dgm:cxn modelId="{E6B2EA26-F611-4FAA-B3C1-BE6481983F57}" type="presParOf" srcId="{42F0C791-2C14-4CE1-A45D-0B6F34D36A4D}" destId="{245D5AA1-DA7F-4E4C-911E-7B1FC0BE8CCD}" srcOrd="2" destOrd="0" presId="urn:microsoft.com/office/officeart/2005/8/layout/hierarchy6"/>
    <dgm:cxn modelId="{C714F902-DDBD-4FB6-935E-FCB15C4222C7}" type="presParOf" srcId="{42F0C791-2C14-4CE1-A45D-0B6F34D36A4D}" destId="{B2D1077A-9B3E-4206-9F2A-41B45D6BC25F}" srcOrd="3" destOrd="0" presId="urn:microsoft.com/office/officeart/2005/8/layout/hierarchy6"/>
    <dgm:cxn modelId="{799EBB45-A735-419A-BB0C-1A335FA97918}" type="presParOf" srcId="{B2D1077A-9B3E-4206-9F2A-41B45D6BC25F}" destId="{DEEB36F0-319F-4302-A906-5E795459F7BA}" srcOrd="0" destOrd="0" presId="urn:microsoft.com/office/officeart/2005/8/layout/hierarchy6"/>
    <dgm:cxn modelId="{F3BB9E04-0A01-4803-9EBD-B204A9519555}" type="presParOf" srcId="{B2D1077A-9B3E-4206-9F2A-41B45D6BC25F}" destId="{F63992E0-3BCB-4EB0-AC48-F4B20EA4B722}" srcOrd="1" destOrd="0" presId="urn:microsoft.com/office/officeart/2005/8/layout/hierarchy6"/>
    <dgm:cxn modelId="{C9375E13-CB9C-4E17-B1C4-5CF959C4181D}" type="presParOf" srcId="{F63992E0-3BCB-4EB0-AC48-F4B20EA4B722}" destId="{7EDE921C-3DDB-460C-AE4D-DB095DEE343A}" srcOrd="0" destOrd="0" presId="urn:microsoft.com/office/officeart/2005/8/layout/hierarchy6"/>
    <dgm:cxn modelId="{36020097-860B-41FB-96EE-7D8EBA30D836}" type="presParOf" srcId="{F63992E0-3BCB-4EB0-AC48-F4B20EA4B722}" destId="{2A20F01F-1DE4-4FBE-9C93-9B4640981B91}" srcOrd="1" destOrd="0" presId="urn:microsoft.com/office/officeart/2005/8/layout/hierarchy6"/>
    <dgm:cxn modelId="{F8079288-2A3A-4D84-9CFD-E5B2392851B4}" type="presParOf" srcId="{2A20F01F-1DE4-4FBE-9C93-9B4640981B91}" destId="{3B6BB54E-3808-433A-B407-3831CA71050A}" srcOrd="0" destOrd="0" presId="urn:microsoft.com/office/officeart/2005/8/layout/hierarchy6"/>
    <dgm:cxn modelId="{ADD13AB5-02F4-4EC6-8651-8F44E55D2228}" type="presParOf" srcId="{2A20F01F-1DE4-4FBE-9C93-9B4640981B91}" destId="{78F6E918-C9C6-4F90-8B1B-10A5A7B08615}" srcOrd="1" destOrd="0" presId="urn:microsoft.com/office/officeart/2005/8/layout/hierarchy6"/>
    <dgm:cxn modelId="{59B7BC1F-E573-4A24-ADB6-F057B37041E2}" type="presParOf" srcId="{F63992E0-3BCB-4EB0-AC48-F4B20EA4B722}" destId="{C0BC5C5F-BAC6-460F-8B0A-452E51E3FAF3}" srcOrd="2" destOrd="0" presId="urn:microsoft.com/office/officeart/2005/8/layout/hierarchy6"/>
    <dgm:cxn modelId="{BDFE8757-10C4-4357-9581-BDF46BF0F63A}" type="presParOf" srcId="{F63992E0-3BCB-4EB0-AC48-F4B20EA4B722}" destId="{2C61567C-B07A-4F72-BCAD-2D3B0DC5B8D8}" srcOrd="3" destOrd="0" presId="urn:microsoft.com/office/officeart/2005/8/layout/hierarchy6"/>
    <dgm:cxn modelId="{C6865B90-D236-4E15-8667-E117575DF7E8}" type="presParOf" srcId="{2C61567C-B07A-4F72-BCAD-2D3B0DC5B8D8}" destId="{19FB7664-79F8-410E-A6D4-AF59BB89E1CD}" srcOrd="0" destOrd="0" presId="urn:microsoft.com/office/officeart/2005/8/layout/hierarchy6"/>
    <dgm:cxn modelId="{72665AC2-8F92-4CAE-A790-A03A1FCCE9C3}" type="presParOf" srcId="{2C61567C-B07A-4F72-BCAD-2D3B0DC5B8D8}" destId="{B8B48E60-C793-4C25-B7EF-8EE2BF4CF6F8}" srcOrd="1" destOrd="0" presId="urn:microsoft.com/office/officeart/2005/8/layout/hierarchy6"/>
    <dgm:cxn modelId="{1BB2E564-7C55-4B1D-B2C5-695E21F6FACF}" type="presParOf" srcId="{E6BC9935-B6ED-4747-A8E7-2C52E0182B5A}" destId="{2150B07B-E102-4283-ADBA-FD7DFCF203D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3F6670-2154-471B-BE8B-DD5D75745608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</dgm:pt>
    <dgm:pt modelId="{D9DCEFD7-F89B-4DAD-A061-B24130CBEBC8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ЕСТЕСТВЕННО-НАУЧНЫЙ</a:t>
          </a:r>
        </a:p>
        <a:p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(2-3 </a:t>
          </a: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предмета </a:t>
          </a:r>
          <a:b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на углубленном 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у</a:t>
          </a: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ровне</a:t>
          </a: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A0AAACDF-A485-4AD6-AED1-58D9952FBEDF}" type="parTrans" cxnId="{5847AF8F-8A5D-4118-907D-1E6E99ED5609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36D600D6-4D01-4724-9740-906B7B6BF86F}" type="sibTrans" cxnId="{5847AF8F-8A5D-4118-907D-1E6E99ED5609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7FEF6BFD-BAB0-4921-AA6F-72C4DE07EBC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pPr>
            <a:spcBef>
              <a:spcPct val="0"/>
            </a:spcBef>
            <a:spcAft>
              <a:spcPts val="1200"/>
            </a:spcAft>
          </a:pPr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ГУМАНИТАРНЫЙ</a:t>
          </a:r>
        </a:p>
        <a:p>
          <a:pPr>
            <a:spcBef>
              <a:spcPts val="1800"/>
            </a:spcBef>
            <a:spcAft>
              <a:spcPct val="35000"/>
            </a:spcAft>
          </a:pP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(2 </a:t>
          </a: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предмета </a:t>
          </a:r>
          <a:b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на углубленном 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у</a:t>
          </a: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ровне</a:t>
          </a: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A6E4738E-EAF8-466C-94E7-06714AD4B453}" type="parTrans" cxnId="{34AE0CB8-7B7A-42C4-93C4-39C747189C17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0D696052-ED21-4A6D-8D5F-A66C6FC02C15}" type="sibTrans" cxnId="{34AE0CB8-7B7A-42C4-93C4-39C747189C17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4386EAD5-0FBA-4E94-BE86-C17D28BC02A6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СОЦИАЛЬНО-ЭКОНОМИЧЕСКИЙ</a:t>
          </a:r>
        </a:p>
        <a:p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(2-3 </a:t>
          </a: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предмета </a:t>
          </a:r>
          <a:b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на углубленном 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у</a:t>
          </a: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ровне</a:t>
          </a: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34E4D6BD-5174-4C5A-BDE5-DE3D95EA5904}" type="parTrans" cxnId="{A6898A27-DF5B-43E4-A99C-893278C47231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2A4E86D2-E780-4686-A88C-B6FB7CD3680A}" type="sibTrans" cxnId="{A6898A27-DF5B-43E4-A99C-893278C47231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A1E478F0-C112-4876-AE47-AC8A33BF070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pPr>
            <a:spcBef>
              <a:spcPts val="0"/>
            </a:spcBef>
            <a:spcAft>
              <a:spcPts val="1200"/>
            </a:spcAft>
          </a:pPr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ТЕХНОЛОГИЧЕСКИЙ</a:t>
          </a:r>
        </a:p>
        <a:p>
          <a:pPr>
            <a:spcBef>
              <a:spcPct val="0"/>
            </a:spcBef>
            <a:spcAft>
              <a:spcPct val="35000"/>
            </a:spcAft>
          </a:pP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(2-3 </a:t>
          </a: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предмета </a:t>
          </a:r>
          <a:b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на углубленном 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у</a:t>
          </a: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ровне</a:t>
          </a: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FF3BA3D8-DBAA-48C2-A832-E38AAD502932}" type="parTrans" cxnId="{69C2F318-4B84-48DD-B351-802E263E02D7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B8155879-06C5-468F-8EC1-C5B32E6C4CA1}" type="sibTrans" cxnId="{69C2F318-4B84-48DD-B351-802E263E02D7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05EC449F-F92C-4696-9671-D8A6F35D22C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pPr>
            <a:spcAft>
              <a:spcPts val="1200"/>
            </a:spcAft>
          </a:pPr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УНИВЕРСАЛЬНЫЙ</a:t>
          </a:r>
        </a:p>
        <a:p>
          <a:pPr>
            <a:spcAft>
              <a:spcPct val="35000"/>
            </a:spcAft>
          </a:pP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(2 </a:t>
          </a: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предмета </a:t>
          </a:r>
          <a:b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на углубленном 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у</a:t>
          </a: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ровне</a:t>
          </a: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68311DC2-F79C-4867-A66E-19736387061E}" type="parTrans" cxnId="{7F1046A2-B761-4CD5-A0B3-8AB5A3AEC463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A6A4877A-5E50-4323-BCD9-4D8EC30ECBE9}" type="sibTrans" cxnId="{7F1046A2-B761-4CD5-A0B3-8AB5A3AEC463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9B88BB58-90BF-447D-8619-E08F276DA499}" type="pres">
      <dgm:prSet presAssocID="{B93F6670-2154-471B-BE8B-DD5D75745608}" presName="CompostProcess" presStyleCnt="0">
        <dgm:presLayoutVars>
          <dgm:dir/>
          <dgm:resizeHandles val="exact"/>
        </dgm:presLayoutVars>
      </dgm:prSet>
      <dgm:spPr/>
    </dgm:pt>
    <dgm:pt modelId="{549ADA71-B826-47D7-BB45-02DAAA587DE7}" type="pres">
      <dgm:prSet presAssocID="{B93F6670-2154-471B-BE8B-DD5D75745608}" presName="arrow" presStyleLbl="bgShp" presStyleIdx="0" presStyleCnt="1"/>
      <dgm:spPr/>
    </dgm:pt>
    <dgm:pt modelId="{B6C4D7D7-0C82-49F1-BC1E-16FB7500076F}" type="pres">
      <dgm:prSet presAssocID="{B93F6670-2154-471B-BE8B-DD5D75745608}" presName="linearProcess" presStyleCnt="0"/>
      <dgm:spPr/>
    </dgm:pt>
    <dgm:pt modelId="{8130DC1A-0CD1-4182-93DB-727FB60744D1}" type="pres">
      <dgm:prSet presAssocID="{A1E478F0-C112-4876-AE47-AC8A33BF070A}" presName="textNode" presStyleLbl="node1" presStyleIdx="0" presStyleCnt="5" custScaleY="13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C2E6-D42A-47C1-8522-A5B8B66D6941}" type="pres">
      <dgm:prSet presAssocID="{B8155879-06C5-468F-8EC1-C5B32E6C4CA1}" presName="sibTrans" presStyleCnt="0"/>
      <dgm:spPr/>
    </dgm:pt>
    <dgm:pt modelId="{6B60429B-C06E-4401-9FD2-3F093D9DF6CE}" type="pres">
      <dgm:prSet presAssocID="{D9DCEFD7-F89B-4DAD-A061-B24130CBEBC8}" presName="textNode" presStyleLbl="node1" presStyleIdx="1" presStyleCnt="5" custScaleY="13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9B7C0-819D-4D9E-91ED-89E769722A4B}" type="pres">
      <dgm:prSet presAssocID="{36D600D6-4D01-4724-9740-906B7B6BF86F}" presName="sibTrans" presStyleCnt="0"/>
      <dgm:spPr/>
    </dgm:pt>
    <dgm:pt modelId="{2826B104-1B78-47C1-B341-326741EA17D9}" type="pres">
      <dgm:prSet presAssocID="{4386EAD5-0FBA-4E94-BE86-C17D28BC02A6}" presName="textNode" presStyleLbl="node1" presStyleIdx="2" presStyleCnt="5" custScaleX="116830" custScaleY="13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CC22E-EA62-4AD5-8EBA-9405AB038008}" type="pres">
      <dgm:prSet presAssocID="{2A4E86D2-E780-4686-A88C-B6FB7CD3680A}" presName="sibTrans" presStyleCnt="0"/>
      <dgm:spPr/>
    </dgm:pt>
    <dgm:pt modelId="{FAFA2394-FCD7-4423-90B3-F1238E47DB81}" type="pres">
      <dgm:prSet presAssocID="{7FEF6BFD-BAB0-4921-AA6F-72C4DE07EBCC}" presName="textNode" presStyleLbl="node1" presStyleIdx="3" presStyleCnt="5" custScaleY="13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8CE1F-FD83-47E2-B924-A6FDC6508E95}" type="pres">
      <dgm:prSet presAssocID="{0D696052-ED21-4A6D-8D5F-A66C6FC02C15}" presName="sibTrans" presStyleCnt="0"/>
      <dgm:spPr/>
    </dgm:pt>
    <dgm:pt modelId="{BDF7C143-DACD-4048-8D24-DE4F4BC35890}" type="pres">
      <dgm:prSet presAssocID="{05EC449F-F92C-4696-9671-D8A6F35D22CA}" presName="textNode" presStyleLbl="node1" presStyleIdx="4" presStyleCnt="5" custScaleY="13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70B8F-3DB5-4AB8-B462-A1F7256FF0C5}" type="presOf" srcId="{A1E478F0-C112-4876-AE47-AC8A33BF070A}" destId="{8130DC1A-0CD1-4182-93DB-727FB60744D1}" srcOrd="0" destOrd="0" presId="urn:microsoft.com/office/officeart/2005/8/layout/hProcess9"/>
    <dgm:cxn modelId="{34AE0CB8-7B7A-42C4-93C4-39C747189C17}" srcId="{B93F6670-2154-471B-BE8B-DD5D75745608}" destId="{7FEF6BFD-BAB0-4921-AA6F-72C4DE07EBCC}" srcOrd="3" destOrd="0" parTransId="{A6E4738E-EAF8-466C-94E7-06714AD4B453}" sibTransId="{0D696052-ED21-4A6D-8D5F-A66C6FC02C15}"/>
    <dgm:cxn modelId="{383656F3-6FE4-4E36-9EE6-07C620007D1E}" type="presOf" srcId="{B93F6670-2154-471B-BE8B-DD5D75745608}" destId="{9B88BB58-90BF-447D-8619-E08F276DA499}" srcOrd="0" destOrd="0" presId="urn:microsoft.com/office/officeart/2005/8/layout/hProcess9"/>
    <dgm:cxn modelId="{A6898A27-DF5B-43E4-A99C-893278C47231}" srcId="{B93F6670-2154-471B-BE8B-DD5D75745608}" destId="{4386EAD5-0FBA-4E94-BE86-C17D28BC02A6}" srcOrd="2" destOrd="0" parTransId="{34E4D6BD-5174-4C5A-BDE5-DE3D95EA5904}" sibTransId="{2A4E86D2-E780-4686-A88C-B6FB7CD3680A}"/>
    <dgm:cxn modelId="{7F1046A2-B761-4CD5-A0B3-8AB5A3AEC463}" srcId="{B93F6670-2154-471B-BE8B-DD5D75745608}" destId="{05EC449F-F92C-4696-9671-D8A6F35D22CA}" srcOrd="4" destOrd="0" parTransId="{68311DC2-F79C-4867-A66E-19736387061E}" sibTransId="{A6A4877A-5E50-4323-BCD9-4D8EC30ECBE9}"/>
    <dgm:cxn modelId="{5847AF8F-8A5D-4118-907D-1E6E99ED5609}" srcId="{B93F6670-2154-471B-BE8B-DD5D75745608}" destId="{D9DCEFD7-F89B-4DAD-A061-B24130CBEBC8}" srcOrd="1" destOrd="0" parTransId="{A0AAACDF-A485-4AD6-AED1-58D9952FBEDF}" sibTransId="{36D600D6-4D01-4724-9740-906B7B6BF86F}"/>
    <dgm:cxn modelId="{3434A4DA-3CB7-4109-9513-39A93E449264}" type="presOf" srcId="{4386EAD5-0FBA-4E94-BE86-C17D28BC02A6}" destId="{2826B104-1B78-47C1-B341-326741EA17D9}" srcOrd="0" destOrd="0" presId="urn:microsoft.com/office/officeart/2005/8/layout/hProcess9"/>
    <dgm:cxn modelId="{69C2F318-4B84-48DD-B351-802E263E02D7}" srcId="{B93F6670-2154-471B-BE8B-DD5D75745608}" destId="{A1E478F0-C112-4876-AE47-AC8A33BF070A}" srcOrd="0" destOrd="0" parTransId="{FF3BA3D8-DBAA-48C2-A832-E38AAD502932}" sibTransId="{B8155879-06C5-468F-8EC1-C5B32E6C4CA1}"/>
    <dgm:cxn modelId="{DADCDD37-AED3-4349-99E1-4A35528EBA24}" type="presOf" srcId="{D9DCEFD7-F89B-4DAD-A061-B24130CBEBC8}" destId="{6B60429B-C06E-4401-9FD2-3F093D9DF6CE}" srcOrd="0" destOrd="0" presId="urn:microsoft.com/office/officeart/2005/8/layout/hProcess9"/>
    <dgm:cxn modelId="{80DFB843-A15E-46BB-84AB-029AB67BA1F2}" type="presOf" srcId="{7FEF6BFD-BAB0-4921-AA6F-72C4DE07EBCC}" destId="{FAFA2394-FCD7-4423-90B3-F1238E47DB81}" srcOrd="0" destOrd="0" presId="urn:microsoft.com/office/officeart/2005/8/layout/hProcess9"/>
    <dgm:cxn modelId="{0F3DF6C3-667D-411D-AD78-4FEC7AE9F20A}" type="presOf" srcId="{05EC449F-F92C-4696-9671-D8A6F35D22CA}" destId="{BDF7C143-DACD-4048-8D24-DE4F4BC35890}" srcOrd="0" destOrd="0" presId="urn:microsoft.com/office/officeart/2005/8/layout/hProcess9"/>
    <dgm:cxn modelId="{A9F9498B-B709-4982-9F16-02A6CF1C6F93}" type="presParOf" srcId="{9B88BB58-90BF-447D-8619-E08F276DA499}" destId="{549ADA71-B826-47D7-BB45-02DAAA587DE7}" srcOrd="0" destOrd="0" presId="urn:microsoft.com/office/officeart/2005/8/layout/hProcess9"/>
    <dgm:cxn modelId="{83EA6A2F-C833-488B-B523-AFD31BFCE65E}" type="presParOf" srcId="{9B88BB58-90BF-447D-8619-E08F276DA499}" destId="{B6C4D7D7-0C82-49F1-BC1E-16FB7500076F}" srcOrd="1" destOrd="0" presId="urn:microsoft.com/office/officeart/2005/8/layout/hProcess9"/>
    <dgm:cxn modelId="{76F56C45-2F0F-4BB1-B674-651D80A6EB85}" type="presParOf" srcId="{B6C4D7D7-0C82-49F1-BC1E-16FB7500076F}" destId="{8130DC1A-0CD1-4182-93DB-727FB60744D1}" srcOrd="0" destOrd="0" presId="urn:microsoft.com/office/officeart/2005/8/layout/hProcess9"/>
    <dgm:cxn modelId="{8FDD1BC4-3150-40F3-BBB2-1731A23B8EE9}" type="presParOf" srcId="{B6C4D7D7-0C82-49F1-BC1E-16FB7500076F}" destId="{444BC2E6-D42A-47C1-8522-A5B8B66D6941}" srcOrd="1" destOrd="0" presId="urn:microsoft.com/office/officeart/2005/8/layout/hProcess9"/>
    <dgm:cxn modelId="{45239AD3-D236-4186-A0A5-51EE5DFEA7D4}" type="presParOf" srcId="{B6C4D7D7-0C82-49F1-BC1E-16FB7500076F}" destId="{6B60429B-C06E-4401-9FD2-3F093D9DF6CE}" srcOrd="2" destOrd="0" presId="urn:microsoft.com/office/officeart/2005/8/layout/hProcess9"/>
    <dgm:cxn modelId="{6EBC5B69-D379-4F40-B6C2-C348343BE17E}" type="presParOf" srcId="{B6C4D7D7-0C82-49F1-BC1E-16FB7500076F}" destId="{3409B7C0-819D-4D9E-91ED-89E769722A4B}" srcOrd="3" destOrd="0" presId="urn:microsoft.com/office/officeart/2005/8/layout/hProcess9"/>
    <dgm:cxn modelId="{EC045C6E-3829-41F4-A036-DB4D4111A4C9}" type="presParOf" srcId="{B6C4D7D7-0C82-49F1-BC1E-16FB7500076F}" destId="{2826B104-1B78-47C1-B341-326741EA17D9}" srcOrd="4" destOrd="0" presId="urn:microsoft.com/office/officeart/2005/8/layout/hProcess9"/>
    <dgm:cxn modelId="{12E3CCE3-0811-4A8A-AFEB-37328F2F7EC0}" type="presParOf" srcId="{B6C4D7D7-0C82-49F1-BC1E-16FB7500076F}" destId="{1E4CC22E-EA62-4AD5-8EBA-9405AB038008}" srcOrd="5" destOrd="0" presId="urn:microsoft.com/office/officeart/2005/8/layout/hProcess9"/>
    <dgm:cxn modelId="{3941ECDF-0476-4512-8520-2282B227E2C0}" type="presParOf" srcId="{B6C4D7D7-0C82-49F1-BC1E-16FB7500076F}" destId="{FAFA2394-FCD7-4423-90B3-F1238E47DB81}" srcOrd="6" destOrd="0" presId="urn:microsoft.com/office/officeart/2005/8/layout/hProcess9"/>
    <dgm:cxn modelId="{DEEC6D54-628B-416F-BA88-0A5B3A819C0B}" type="presParOf" srcId="{B6C4D7D7-0C82-49F1-BC1E-16FB7500076F}" destId="{3F58CE1F-FD83-47E2-B924-A6FDC6508E95}" srcOrd="7" destOrd="0" presId="urn:microsoft.com/office/officeart/2005/8/layout/hProcess9"/>
    <dgm:cxn modelId="{9A72660F-EB14-43D7-852F-C2E55A09F7F5}" type="presParOf" srcId="{B6C4D7D7-0C82-49F1-BC1E-16FB7500076F}" destId="{BDF7C143-DACD-4048-8D24-DE4F4BC3589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3F6670-2154-471B-BE8B-DD5D75745608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D9DCEFD7-F89B-4DAD-A061-B24130CBEBC8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Педагогические</a:t>
          </a:r>
        </a:p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классы</a:t>
          </a:r>
        </a:p>
      </dgm:t>
    </dgm:pt>
    <dgm:pt modelId="{A0AAACDF-A485-4AD6-AED1-58D9952FBEDF}" type="parTrans" cxnId="{5847AF8F-8A5D-4118-907D-1E6E99ED560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600D6-4D01-4724-9740-906B7B6BF86F}" type="sibTrans" cxnId="{5847AF8F-8A5D-4118-907D-1E6E99ED560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EF6BFD-BAB0-4921-AA6F-72C4DE07EBCC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Классы гуманитарной направленности</a:t>
          </a:r>
        </a:p>
      </dgm:t>
    </dgm:pt>
    <dgm:pt modelId="{A6E4738E-EAF8-466C-94E7-06714AD4B453}" type="parTrans" cxnId="{34AE0CB8-7B7A-42C4-93C4-39C747189C1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96052-ED21-4A6D-8D5F-A66C6FC02C15}" type="sibTrans" cxnId="{34AE0CB8-7B7A-42C4-93C4-39C747189C1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6EAD5-0FBA-4E94-BE86-C17D28BC02A6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Инженерные </a:t>
          </a:r>
        </a:p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классы</a:t>
          </a:r>
        </a:p>
      </dgm:t>
    </dgm:pt>
    <dgm:pt modelId="{34E4D6BD-5174-4C5A-BDE5-DE3D95EA5904}" type="parTrans" cxnId="{A6898A27-DF5B-43E4-A99C-893278C47231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E86D2-E780-4686-A88C-B6FB7CD3680A}" type="sibTrans" cxnId="{A6898A27-DF5B-43E4-A99C-893278C47231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478F0-C112-4876-AE47-AC8A33BF070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Агроклассы</a:t>
          </a:r>
          <a:r>
            <a:rPr lang="ru-RU" sz="14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3BA3D8-DBAA-48C2-A832-E38AAD502932}" type="parTrans" cxnId="{69C2F318-4B84-48DD-B351-802E263E02D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155879-06C5-468F-8EC1-C5B32E6C4CA1}" type="sibTrans" cxnId="{69C2F318-4B84-48DD-B351-802E263E02D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EC449F-F92C-4696-9671-D8A6F35D22C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Медицинские </a:t>
          </a:r>
        </a:p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классы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11DC2-F79C-4867-A66E-19736387061E}" type="parTrans" cxnId="{7F1046A2-B761-4CD5-A0B3-8AB5A3AEC46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4877A-5E50-4323-BCD9-4D8EC30ECBE9}" type="sibTrans" cxnId="{7F1046A2-B761-4CD5-A0B3-8AB5A3AEC46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8BB58-90BF-447D-8619-E08F276DA499}" type="pres">
      <dgm:prSet presAssocID="{B93F6670-2154-471B-BE8B-DD5D75745608}" presName="CompostProcess" presStyleCnt="0">
        <dgm:presLayoutVars>
          <dgm:dir/>
          <dgm:resizeHandles val="exact"/>
        </dgm:presLayoutVars>
      </dgm:prSet>
      <dgm:spPr/>
    </dgm:pt>
    <dgm:pt modelId="{549ADA71-B826-47D7-BB45-02DAAA587DE7}" type="pres">
      <dgm:prSet presAssocID="{B93F6670-2154-471B-BE8B-DD5D75745608}" presName="arrow" presStyleLbl="bgShp" presStyleIdx="0" presStyleCnt="1"/>
      <dgm:spPr/>
    </dgm:pt>
    <dgm:pt modelId="{B6C4D7D7-0C82-49F1-BC1E-16FB7500076F}" type="pres">
      <dgm:prSet presAssocID="{B93F6670-2154-471B-BE8B-DD5D75745608}" presName="linearProcess" presStyleCnt="0"/>
      <dgm:spPr/>
    </dgm:pt>
    <dgm:pt modelId="{6B60429B-C06E-4401-9FD2-3F093D9DF6CE}" type="pres">
      <dgm:prSet presAssocID="{D9DCEFD7-F89B-4DAD-A061-B24130CBEBC8}" presName="textNode" presStyleLbl="node1" presStyleIdx="0" presStyleCnt="5" custScaleX="100282" custScaleY="135356" custLinFactX="200000" custLinFactNeighborX="232634" custLinFactNeighborY="3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9B7C0-819D-4D9E-91ED-89E769722A4B}" type="pres">
      <dgm:prSet presAssocID="{36D600D6-4D01-4724-9740-906B7B6BF86F}" presName="sibTrans" presStyleCnt="0"/>
      <dgm:spPr/>
    </dgm:pt>
    <dgm:pt modelId="{2826B104-1B78-47C1-B341-326741EA17D9}" type="pres">
      <dgm:prSet presAssocID="{4386EAD5-0FBA-4E94-BE86-C17D28BC02A6}" presName="textNode" presStyleLbl="node1" presStyleIdx="1" presStyleCnt="5" custScaleX="100116" custScaleY="135356" custLinFactX="-99017" custLinFactNeighborX="-100000" custLinFactNeighborY="4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CC22E-EA62-4AD5-8EBA-9405AB038008}" type="pres">
      <dgm:prSet presAssocID="{2A4E86D2-E780-4686-A88C-B6FB7CD3680A}" presName="sibTrans" presStyleCnt="0"/>
      <dgm:spPr/>
    </dgm:pt>
    <dgm:pt modelId="{FAFA2394-FCD7-4423-90B3-F1238E47DB81}" type="pres">
      <dgm:prSet presAssocID="{7FEF6BFD-BAB0-4921-AA6F-72C4DE07EBCC}" presName="textNode" presStyleLbl="node1" presStyleIdx="2" presStyleCnt="5" custScaleX="100282" custScaleY="135356" custLinFactX="100000" custLinFactNeighborX="116419" custLinFactNeighborY="3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8CE1F-FD83-47E2-B924-A6FDC6508E95}" type="pres">
      <dgm:prSet presAssocID="{0D696052-ED21-4A6D-8D5F-A66C6FC02C15}" presName="sibTrans" presStyleCnt="0"/>
      <dgm:spPr/>
    </dgm:pt>
    <dgm:pt modelId="{8130DC1A-0CD1-4182-93DB-727FB60744D1}" type="pres">
      <dgm:prSet presAssocID="{A1E478F0-C112-4876-AE47-AC8A33BF070A}" presName="textNode" presStyleLbl="node1" presStyleIdx="3" presStyleCnt="5" custScaleX="100282" custScaleY="135356" custLinFactX="100000" custLinFactNeighborX="101289" custLinFactNeighborY="3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C2E6-D42A-47C1-8522-A5B8B66D6941}" type="pres">
      <dgm:prSet presAssocID="{B8155879-06C5-468F-8EC1-C5B32E6C4CA1}" presName="sibTrans" presStyleCnt="0"/>
      <dgm:spPr/>
    </dgm:pt>
    <dgm:pt modelId="{BDF7C143-DACD-4048-8D24-DE4F4BC35890}" type="pres">
      <dgm:prSet presAssocID="{05EC449F-F92C-4696-9671-D8A6F35D22CA}" presName="textNode" presStyleLbl="node1" presStyleIdx="4" presStyleCnt="5" custScaleX="100116" custScaleY="135356" custLinFactX="-299817" custLinFactNeighborX="-300000" custLinFactNeighborY="3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AE0CB8-7B7A-42C4-93C4-39C747189C17}" srcId="{B93F6670-2154-471B-BE8B-DD5D75745608}" destId="{7FEF6BFD-BAB0-4921-AA6F-72C4DE07EBCC}" srcOrd="2" destOrd="0" parTransId="{A6E4738E-EAF8-466C-94E7-06714AD4B453}" sibTransId="{0D696052-ED21-4A6D-8D5F-A66C6FC02C15}"/>
    <dgm:cxn modelId="{DB03959F-6787-4BF8-A125-D0915623DC76}" type="presOf" srcId="{05EC449F-F92C-4696-9671-D8A6F35D22CA}" destId="{BDF7C143-DACD-4048-8D24-DE4F4BC35890}" srcOrd="0" destOrd="0" presId="urn:microsoft.com/office/officeart/2005/8/layout/hProcess9"/>
    <dgm:cxn modelId="{A6898A27-DF5B-43E4-A99C-893278C47231}" srcId="{B93F6670-2154-471B-BE8B-DD5D75745608}" destId="{4386EAD5-0FBA-4E94-BE86-C17D28BC02A6}" srcOrd="1" destOrd="0" parTransId="{34E4D6BD-5174-4C5A-BDE5-DE3D95EA5904}" sibTransId="{2A4E86D2-E780-4686-A88C-B6FB7CD3680A}"/>
    <dgm:cxn modelId="{7F1046A2-B761-4CD5-A0B3-8AB5A3AEC463}" srcId="{B93F6670-2154-471B-BE8B-DD5D75745608}" destId="{05EC449F-F92C-4696-9671-D8A6F35D22CA}" srcOrd="4" destOrd="0" parTransId="{68311DC2-F79C-4867-A66E-19736387061E}" sibTransId="{A6A4877A-5E50-4323-BCD9-4D8EC30ECBE9}"/>
    <dgm:cxn modelId="{5847AF8F-8A5D-4118-907D-1E6E99ED5609}" srcId="{B93F6670-2154-471B-BE8B-DD5D75745608}" destId="{D9DCEFD7-F89B-4DAD-A061-B24130CBEBC8}" srcOrd="0" destOrd="0" parTransId="{A0AAACDF-A485-4AD6-AED1-58D9952FBEDF}" sibTransId="{36D600D6-4D01-4724-9740-906B7B6BF86F}"/>
    <dgm:cxn modelId="{0B2CF5CE-74C4-48E3-BBA5-5D258CC0370A}" type="presOf" srcId="{4386EAD5-0FBA-4E94-BE86-C17D28BC02A6}" destId="{2826B104-1B78-47C1-B341-326741EA17D9}" srcOrd="0" destOrd="0" presId="urn:microsoft.com/office/officeart/2005/8/layout/hProcess9"/>
    <dgm:cxn modelId="{69C2F318-4B84-48DD-B351-802E263E02D7}" srcId="{B93F6670-2154-471B-BE8B-DD5D75745608}" destId="{A1E478F0-C112-4876-AE47-AC8A33BF070A}" srcOrd="3" destOrd="0" parTransId="{FF3BA3D8-DBAA-48C2-A832-E38AAD502932}" sibTransId="{B8155879-06C5-468F-8EC1-C5B32E6C4CA1}"/>
    <dgm:cxn modelId="{A7DF7545-FF24-4274-AB3E-BF8EFE738F4F}" type="presOf" srcId="{B93F6670-2154-471B-BE8B-DD5D75745608}" destId="{9B88BB58-90BF-447D-8619-E08F276DA499}" srcOrd="0" destOrd="0" presId="urn:microsoft.com/office/officeart/2005/8/layout/hProcess9"/>
    <dgm:cxn modelId="{F88F67EB-D150-4A5B-908C-C0D1E9319E78}" type="presOf" srcId="{D9DCEFD7-F89B-4DAD-A061-B24130CBEBC8}" destId="{6B60429B-C06E-4401-9FD2-3F093D9DF6CE}" srcOrd="0" destOrd="0" presId="urn:microsoft.com/office/officeart/2005/8/layout/hProcess9"/>
    <dgm:cxn modelId="{50718412-B579-460B-BD05-0FBDF6037B3F}" type="presOf" srcId="{A1E478F0-C112-4876-AE47-AC8A33BF070A}" destId="{8130DC1A-0CD1-4182-93DB-727FB60744D1}" srcOrd="0" destOrd="0" presId="urn:microsoft.com/office/officeart/2005/8/layout/hProcess9"/>
    <dgm:cxn modelId="{11A86D6E-E887-403A-8047-98990A7B628A}" type="presOf" srcId="{7FEF6BFD-BAB0-4921-AA6F-72C4DE07EBCC}" destId="{FAFA2394-FCD7-4423-90B3-F1238E47DB81}" srcOrd="0" destOrd="0" presId="urn:microsoft.com/office/officeart/2005/8/layout/hProcess9"/>
    <dgm:cxn modelId="{E63119D8-515B-41FF-9337-A9CBC89E2472}" type="presParOf" srcId="{9B88BB58-90BF-447D-8619-E08F276DA499}" destId="{549ADA71-B826-47D7-BB45-02DAAA587DE7}" srcOrd="0" destOrd="0" presId="urn:microsoft.com/office/officeart/2005/8/layout/hProcess9"/>
    <dgm:cxn modelId="{0CC7682A-1671-42B7-843E-8B5BAAAEA12D}" type="presParOf" srcId="{9B88BB58-90BF-447D-8619-E08F276DA499}" destId="{B6C4D7D7-0C82-49F1-BC1E-16FB7500076F}" srcOrd="1" destOrd="0" presId="urn:microsoft.com/office/officeart/2005/8/layout/hProcess9"/>
    <dgm:cxn modelId="{449EF5D5-A0D7-47D8-8BB0-5A6C30C7135C}" type="presParOf" srcId="{B6C4D7D7-0C82-49F1-BC1E-16FB7500076F}" destId="{6B60429B-C06E-4401-9FD2-3F093D9DF6CE}" srcOrd="0" destOrd="0" presId="urn:microsoft.com/office/officeart/2005/8/layout/hProcess9"/>
    <dgm:cxn modelId="{692E740C-3E7C-4D8D-82FC-85FAAFBB1079}" type="presParOf" srcId="{B6C4D7D7-0C82-49F1-BC1E-16FB7500076F}" destId="{3409B7C0-819D-4D9E-91ED-89E769722A4B}" srcOrd="1" destOrd="0" presId="urn:microsoft.com/office/officeart/2005/8/layout/hProcess9"/>
    <dgm:cxn modelId="{C994D0FE-7162-40F2-8AA3-384971C947FA}" type="presParOf" srcId="{B6C4D7D7-0C82-49F1-BC1E-16FB7500076F}" destId="{2826B104-1B78-47C1-B341-326741EA17D9}" srcOrd="2" destOrd="0" presId="urn:microsoft.com/office/officeart/2005/8/layout/hProcess9"/>
    <dgm:cxn modelId="{208D3E0F-66E5-4870-82AC-6AB7A3412C95}" type="presParOf" srcId="{B6C4D7D7-0C82-49F1-BC1E-16FB7500076F}" destId="{1E4CC22E-EA62-4AD5-8EBA-9405AB038008}" srcOrd="3" destOrd="0" presId="urn:microsoft.com/office/officeart/2005/8/layout/hProcess9"/>
    <dgm:cxn modelId="{9F75D569-BA02-4179-95AC-8B6F4A457EED}" type="presParOf" srcId="{B6C4D7D7-0C82-49F1-BC1E-16FB7500076F}" destId="{FAFA2394-FCD7-4423-90B3-F1238E47DB81}" srcOrd="4" destOrd="0" presId="urn:microsoft.com/office/officeart/2005/8/layout/hProcess9"/>
    <dgm:cxn modelId="{CAB43429-4D49-4772-8073-EB9FE82368FF}" type="presParOf" srcId="{B6C4D7D7-0C82-49F1-BC1E-16FB7500076F}" destId="{3F58CE1F-FD83-47E2-B924-A6FDC6508E95}" srcOrd="5" destOrd="0" presId="urn:microsoft.com/office/officeart/2005/8/layout/hProcess9"/>
    <dgm:cxn modelId="{3587DD7C-3626-441D-90ED-28BFEF4099A8}" type="presParOf" srcId="{B6C4D7D7-0C82-49F1-BC1E-16FB7500076F}" destId="{8130DC1A-0CD1-4182-93DB-727FB60744D1}" srcOrd="6" destOrd="0" presId="urn:microsoft.com/office/officeart/2005/8/layout/hProcess9"/>
    <dgm:cxn modelId="{9273B1A6-1F05-4B3F-A4EC-5AEAE66E3E9E}" type="presParOf" srcId="{B6C4D7D7-0C82-49F1-BC1E-16FB7500076F}" destId="{444BC2E6-D42A-47C1-8522-A5B8B66D6941}" srcOrd="7" destOrd="0" presId="urn:microsoft.com/office/officeart/2005/8/layout/hProcess9"/>
    <dgm:cxn modelId="{0F40C8C4-6C4A-43D4-BE8D-8BB4DCA16F18}" type="presParOf" srcId="{B6C4D7D7-0C82-49F1-BC1E-16FB7500076F}" destId="{BDF7C143-DACD-4048-8D24-DE4F4BC3589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3183B-8444-4AE0-85F5-83951F92D45A}" type="doc">
      <dgm:prSet loTypeId="urn:microsoft.com/office/officeart/2005/8/layout/hierarchy4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071B0D0-54E3-4CDE-894F-F862B06BDA07}">
      <dgm:prSet phldrT="[Текст]" custT="1"/>
      <dgm:spPr/>
      <dgm:t>
        <a:bodyPr anchor="t" anchorCtr="0"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СРОКИ НАПИСАНИЯ СОЧИНЕНИЯ</a:t>
          </a:r>
        </a:p>
      </dgm:t>
    </dgm:pt>
    <dgm:pt modelId="{CD025312-7D2F-4CF7-B145-8789E4236D64}" type="parTrans" cxnId="{1BCF0A81-CEEE-43BB-9AD6-D59B6E31F164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A5783D-98EB-4588-A547-5894CEB9B348}" type="sibTrans" cxnId="{1BCF0A81-CEEE-43BB-9AD6-D59B6E31F164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EB739C-9CF9-45C1-86DF-ACBD715BBD66}">
      <dgm:prSet phldrT="[Текст]" custT="1"/>
      <dgm:spPr/>
      <dgm:t>
        <a:bodyPr anchor="t" anchorCtr="0"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01 февраля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2023 года</a:t>
          </a:r>
        </a:p>
      </dgm:t>
    </dgm:pt>
    <dgm:pt modelId="{F8870F19-1024-4E54-946A-036D2E04E32B}" type="parTrans" cxnId="{B3B6B444-6F18-4756-9466-45B67743D20E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9430AA-9725-45A1-BA53-485105283D64}" type="sibTrans" cxnId="{B3B6B444-6F18-4756-9466-45B67743D20E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07AB9-4E25-469A-B39E-101D330AD0D6}">
      <dgm:prSet phldrT="[Текст]" custT="1"/>
      <dgm:spPr/>
      <dgm:t>
        <a:bodyPr anchor="t" anchorCtr="0"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7 декабря</a:t>
          </a:r>
          <a:b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2022 года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104BD-556D-432E-82FE-FC795813737C}" type="parTrans" cxnId="{6D65538C-05C4-4948-9962-BB8AF2FFE658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345F7-292E-4D8C-97D8-CA7CD507BEF7}" type="sibTrans" cxnId="{6D65538C-05C4-4948-9962-BB8AF2FFE658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FB8CD-9940-45B4-83A6-5E503F340C95}">
      <dgm:prSet custT="1"/>
      <dgm:spPr/>
      <dgm:t>
        <a:bodyPr anchor="t" anchorCtr="0"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03 мая 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2023 года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370EA0-26E8-4B71-B357-17DA56520D82}" type="parTrans" cxnId="{2BB6FE3D-51D8-45E6-9DFF-C0D2E6CF40B6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94BB14-DF96-4F55-8EBA-CE01035E36A7}" type="sibTrans" cxnId="{2BB6FE3D-51D8-45E6-9DFF-C0D2E6CF40B6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AD892-4B3F-4279-BC9E-99AD331DBC97}" type="pres">
      <dgm:prSet presAssocID="{C083183B-8444-4AE0-85F5-83951F92D45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A66AD6-D8E8-4A58-803F-811E0CA8A484}" type="pres">
      <dgm:prSet presAssocID="{2071B0D0-54E3-4CDE-894F-F862B06BDA07}" presName="vertOne" presStyleCnt="0"/>
      <dgm:spPr/>
    </dgm:pt>
    <dgm:pt modelId="{12131C9C-FCAC-479E-9F56-EFB1ACD64E3D}" type="pres">
      <dgm:prSet presAssocID="{2071B0D0-54E3-4CDE-894F-F862B06BDA07}" presName="txOne" presStyleLbl="node0" presStyleIdx="0" presStyleCnt="1" custScaleY="76441" custLinFactNeighborX="-36" custLinFactNeighborY="9086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30B67FC0-F77C-43E1-8837-78B33107F819}" type="pres">
      <dgm:prSet presAssocID="{2071B0D0-54E3-4CDE-894F-F862B06BDA07}" presName="parTransOne" presStyleCnt="0"/>
      <dgm:spPr/>
    </dgm:pt>
    <dgm:pt modelId="{C7EE411B-8D60-43B7-8AA9-31146A0D2FE8}" type="pres">
      <dgm:prSet presAssocID="{2071B0D0-54E3-4CDE-894F-F862B06BDA07}" presName="horzOne" presStyleCnt="0"/>
      <dgm:spPr/>
    </dgm:pt>
    <dgm:pt modelId="{8A077DD5-5368-4D14-9C3E-5424A900F6F2}" type="pres">
      <dgm:prSet presAssocID="{1B307AB9-4E25-469A-B39E-101D330AD0D6}" presName="vertTwo" presStyleCnt="0"/>
      <dgm:spPr/>
    </dgm:pt>
    <dgm:pt modelId="{3B3692DE-6423-425A-BD1D-97BBABDB8F4D}" type="pres">
      <dgm:prSet presAssocID="{1B307AB9-4E25-469A-B39E-101D330AD0D6}" presName="txTwo" presStyleLbl="node2" presStyleIdx="0" presStyleCnt="3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E5F907FC-F965-4BFA-AFB5-705770ECFC47}" type="pres">
      <dgm:prSet presAssocID="{1B307AB9-4E25-469A-B39E-101D330AD0D6}" presName="horzTwo" presStyleCnt="0"/>
      <dgm:spPr/>
    </dgm:pt>
    <dgm:pt modelId="{3979928F-3244-4704-B8DC-4E97259202D6}" type="pres">
      <dgm:prSet presAssocID="{F37345F7-292E-4D8C-97D8-CA7CD507BEF7}" presName="sibSpaceTwo" presStyleCnt="0"/>
      <dgm:spPr/>
    </dgm:pt>
    <dgm:pt modelId="{AF4EF364-AE0E-4425-B483-199094F2DC7D}" type="pres">
      <dgm:prSet presAssocID="{80EB739C-9CF9-45C1-86DF-ACBD715BBD66}" presName="vertTwo" presStyleCnt="0"/>
      <dgm:spPr/>
    </dgm:pt>
    <dgm:pt modelId="{4713C11C-DC39-4FC4-9E8C-617354E720AC}" type="pres">
      <dgm:prSet presAssocID="{80EB739C-9CF9-45C1-86DF-ACBD715BBD66}" presName="txTwo" presStyleLbl="node2" presStyleIdx="1" presStyleCnt="3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D6F2139D-8E37-44E6-B99A-0C2B0505F2D0}" type="pres">
      <dgm:prSet presAssocID="{80EB739C-9CF9-45C1-86DF-ACBD715BBD66}" presName="horzTwo" presStyleCnt="0"/>
      <dgm:spPr/>
    </dgm:pt>
    <dgm:pt modelId="{2476B00D-5016-4CCD-8360-A884A5EFEC33}" type="pres">
      <dgm:prSet presAssocID="{AC9430AA-9725-45A1-BA53-485105283D64}" presName="sibSpaceTwo" presStyleCnt="0"/>
      <dgm:spPr/>
    </dgm:pt>
    <dgm:pt modelId="{4D6A9EF7-C5EE-4E54-A56E-C1F633E694CF}" type="pres">
      <dgm:prSet presAssocID="{466FB8CD-9940-45B4-83A6-5E503F340C95}" presName="vertTwo" presStyleCnt="0"/>
      <dgm:spPr/>
    </dgm:pt>
    <dgm:pt modelId="{D3DBF469-ECF5-4948-89FF-70292CB12B5D}" type="pres">
      <dgm:prSet presAssocID="{466FB8CD-9940-45B4-83A6-5E503F340C95}" presName="txTwo" presStyleLbl="node2" presStyleIdx="2" presStyleCnt="3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8A040105-622F-4C59-9707-63B533E6F718}" type="pres">
      <dgm:prSet presAssocID="{466FB8CD-9940-45B4-83A6-5E503F340C95}" presName="horzTwo" presStyleCnt="0"/>
      <dgm:spPr/>
    </dgm:pt>
  </dgm:ptLst>
  <dgm:cxnLst>
    <dgm:cxn modelId="{75E9825D-6F61-44AE-8A47-5F069AC797DB}" type="presOf" srcId="{80EB739C-9CF9-45C1-86DF-ACBD715BBD66}" destId="{4713C11C-DC39-4FC4-9E8C-617354E720AC}" srcOrd="0" destOrd="0" presId="urn:microsoft.com/office/officeart/2005/8/layout/hierarchy4"/>
    <dgm:cxn modelId="{055CB174-6B59-4A3D-BC08-C0CB0346F25A}" type="presOf" srcId="{1B307AB9-4E25-469A-B39E-101D330AD0D6}" destId="{3B3692DE-6423-425A-BD1D-97BBABDB8F4D}" srcOrd="0" destOrd="0" presId="urn:microsoft.com/office/officeart/2005/8/layout/hierarchy4"/>
    <dgm:cxn modelId="{DF25D2E2-B85F-4054-865D-7A7063CD7E7B}" type="presOf" srcId="{466FB8CD-9940-45B4-83A6-5E503F340C95}" destId="{D3DBF469-ECF5-4948-89FF-70292CB12B5D}" srcOrd="0" destOrd="0" presId="urn:microsoft.com/office/officeart/2005/8/layout/hierarchy4"/>
    <dgm:cxn modelId="{6D65538C-05C4-4948-9962-BB8AF2FFE658}" srcId="{2071B0D0-54E3-4CDE-894F-F862B06BDA07}" destId="{1B307AB9-4E25-469A-B39E-101D330AD0D6}" srcOrd="0" destOrd="0" parTransId="{2BB104BD-556D-432E-82FE-FC795813737C}" sibTransId="{F37345F7-292E-4D8C-97D8-CA7CD507BEF7}"/>
    <dgm:cxn modelId="{2BB6FE3D-51D8-45E6-9DFF-C0D2E6CF40B6}" srcId="{2071B0D0-54E3-4CDE-894F-F862B06BDA07}" destId="{466FB8CD-9940-45B4-83A6-5E503F340C95}" srcOrd="2" destOrd="0" parTransId="{09370EA0-26E8-4B71-B357-17DA56520D82}" sibTransId="{5894BB14-DF96-4F55-8EBA-CE01035E36A7}"/>
    <dgm:cxn modelId="{1BCF0A81-CEEE-43BB-9AD6-D59B6E31F164}" srcId="{C083183B-8444-4AE0-85F5-83951F92D45A}" destId="{2071B0D0-54E3-4CDE-894F-F862B06BDA07}" srcOrd="0" destOrd="0" parTransId="{CD025312-7D2F-4CF7-B145-8789E4236D64}" sibTransId="{C6A5783D-98EB-4588-A547-5894CEB9B348}"/>
    <dgm:cxn modelId="{B3B6B444-6F18-4756-9466-45B67743D20E}" srcId="{2071B0D0-54E3-4CDE-894F-F862B06BDA07}" destId="{80EB739C-9CF9-45C1-86DF-ACBD715BBD66}" srcOrd="1" destOrd="0" parTransId="{F8870F19-1024-4E54-946A-036D2E04E32B}" sibTransId="{AC9430AA-9725-45A1-BA53-485105283D64}"/>
    <dgm:cxn modelId="{32F05855-80B0-4357-B61B-98CAC0BDCBAA}" type="presOf" srcId="{2071B0D0-54E3-4CDE-894F-F862B06BDA07}" destId="{12131C9C-FCAC-479E-9F56-EFB1ACD64E3D}" srcOrd="0" destOrd="0" presId="urn:microsoft.com/office/officeart/2005/8/layout/hierarchy4"/>
    <dgm:cxn modelId="{FC9F04B7-7928-484F-B60A-870627771521}" type="presOf" srcId="{C083183B-8444-4AE0-85F5-83951F92D45A}" destId="{978AD892-4B3F-4279-BC9E-99AD331DBC97}" srcOrd="0" destOrd="0" presId="urn:microsoft.com/office/officeart/2005/8/layout/hierarchy4"/>
    <dgm:cxn modelId="{A0A2405D-08B4-4A6E-92E0-CCC404818375}" type="presParOf" srcId="{978AD892-4B3F-4279-BC9E-99AD331DBC97}" destId="{B6A66AD6-D8E8-4A58-803F-811E0CA8A484}" srcOrd="0" destOrd="0" presId="urn:microsoft.com/office/officeart/2005/8/layout/hierarchy4"/>
    <dgm:cxn modelId="{28EF3B6F-4CDC-42B4-8EF9-53F8ED546AFD}" type="presParOf" srcId="{B6A66AD6-D8E8-4A58-803F-811E0CA8A484}" destId="{12131C9C-FCAC-479E-9F56-EFB1ACD64E3D}" srcOrd="0" destOrd="0" presId="urn:microsoft.com/office/officeart/2005/8/layout/hierarchy4"/>
    <dgm:cxn modelId="{2858F100-6A51-4D6D-8616-935F3CB8599E}" type="presParOf" srcId="{B6A66AD6-D8E8-4A58-803F-811E0CA8A484}" destId="{30B67FC0-F77C-43E1-8837-78B33107F819}" srcOrd="1" destOrd="0" presId="urn:microsoft.com/office/officeart/2005/8/layout/hierarchy4"/>
    <dgm:cxn modelId="{9C372C1C-F671-4F22-B28E-D67D0F989D73}" type="presParOf" srcId="{B6A66AD6-D8E8-4A58-803F-811E0CA8A484}" destId="{C7EE411B-8D60-43B7-8AA9-31146A0D2FE8}" srcOrd="2" destOrd="0" presId="urn:microsoft.com/office/officeart/2005/8/layout/hierarchy4"/>
    <dgm:cxn modelId="{7CE611B8-A6A3-43BB-A054-65F4C8571C59}" type="presParOf" srcId="{C7EE411B-8D60-43B7-8AA9-31146A0D2FE8}" destId="{8A077DD5-5368-4D14-9C3E-5424A900F6F2}" srcOrd="0" destOrd="0" presId="urn:microsoft.com/office/officeart/2005/8/layout/hierarchy4"/>
    <dgm:cxn modelId="{8DF70960-08EC-47B6-B995-076810B75772}" type="presParOf" srcId="{8A077DD5-5368-4D14-9C3E-5424A900F6F2}" destId="{3B3692DE-6423-425A-BD1D-97BBABDB8F4D}" srcOrd="0" destOrd="0" presId="urn:microsoft.com/office/officeart/2005/8/layout/hierarchy4"/>
    <dgm:cxn modelId="{3DF9E80B-00B0-4106-B055-82C3B38336AD}" type="presParOf" srcId="{8A077DD5-5368-4D14-9C3E-5424A900F6F2}" destId="{E5F907FC-F965-4BFA-AFB5-705770ECFC47}" srcOrd="1" destOrd="0" presId="urn:microsoft.com/office/officeart/2005/8/layout/hierarchy4"/>
    <dgm:cxn modelId="{E7DCCD3B-2E43-472D-8099-ED4954E22EF8}" type="presParOf" srcId="{C7EE411B-8D60-43B7-8AA9-31146A0D2FE8}" destId="{3979928F-3244-4704-B8DC-4E97259202D6}" srcOrd="1" destOrd="0" presId="urn:microsoft.com/office/officeart/2005/8/layout/hierarchy4"/>
    <dgm:cxn modelId="{A3E93F26-8CA5-445B-9D46-C4B71661E8C1}" type="presParOf" srcId="{C7EE411B-8D60-43B7-8AA9-31146A0D2FE8}" destId="{AF4EF364-AE0E-4425-B483-199094F2DC7D}" srcOrd="2" destOrd="0" presId="urn:microsoft.com/office/officeart/2005/8/layout/hierarchy4"/>
    <dgm:cxn modelId="{00D753DD-7EE1-4377-815B-9F42C381A2F6}" type="presParOf" srcId="{AF4EF364-AE0E-4425-B483-199094F2DC7D}" destId="{4713C11C-DC39-4FC4-9E8C-617354E720AC}" srcOrd="0" destOrd="0" presId="urn:microsoft.com/office/officeart/2005/8/layout/hierarchy4"/>
    <dgm:cxn modelId="{3C2980F5-67F8-420A-A247-C61732B5D667}" type="presParOf" srcId="{AF4EF364-AE0E-4425-B483-199094F2DC7D}" destId="{D6F2139D-8E37-44E6-B99A-0C2B0505F2D0}" srcOrd="1" destOrd="0" presId="urn:microsoft.com/office/officeart/2005/8/layout/hierarchy4"/>
    <dgm:cxn modelId="{83F391B7-500C-40D2-8119-218155247503}" type="presParOf" srcId="{C7EE411B-8D60-43B7-8AA9-31146A0D2FE8}" destId="{2476B00D-5016-4CCD-8360-A884A5EFEC33}" srcOrd="3" destOrd="0" presId="urn:microsoft.com/office/officeart/2005/8/layout/hierarchy4"/>
    <dgm:cxn modelId="{089F9D74-9D9C-4F6C-901B-4BE1B9CC8209}" type="presParOf" srcId="{C7EE411B-8D60-43B7-8AA9-31146A0D2FE8}" destId="{4D6A9EF7-C5EE-4E54-A56E-C1F633E694CF}" srcOrd="4" destOrd="0" presId="urn:microsoft.com/office/officeart/2005/8/layout/hierarchy4"/>
    <dgm:cxn modelId="{BC529EAA-5C19-46E6-AFB8-DF28B1412648}" type="presParOf" srcId="{4D6A9EF7-C5EE-4E54-A56E-C1F633E694CF}" destId="{D3DBF469-ECF5-4948-89FF-70292CB12B5D}" srcOrd="0" destOrd="0" presId="urn:microsoft.com/office/officeart/2005/8/layout/hierarchy4"/>
    <dgm:cxn modelId="{21D636E6-FAE5-4982-92E4-4A271C15A085}" type="presParOf" srcId="{4D6A9EF7-C5EE-4E54-A56E-C1F633E694CF}" destId="{8A040105-622F-4C59-9707-63B533E6F71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06233C-797C-4137-9E92-C2F3649B3BE9}" type="doc">
      <dgm:prSet loTypeId="urn:microsoft.com/office/officeart/2005/8/layout/bProcess4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3BEF6EB-B128-43BB-A4BC-0A5274FB4724}">
      <dgm:prSet phldrT="[Текст]" custT="1"/>
      <dgm:spPr/>
      <dgm:t>
        <a:bodyPr/>
        <a:lstStyle/>
        <a:p>
          <a:r>
            <a:rPr lang="ru-RU" sz="1050">
              <a:latin typeface="Arial" panose="020B0604020202020204" pitchFamily="34" charset="0"/>
              <a:cs typeface="Arial" panose="020B0604020202020204" pitchFamily="34" charset="0"/>
            </a:rPr>
            <a:t>Аргументация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ADDC-05CB-49B2-8BF2-15F95A1197D0}" type="parTrans" cxnId="{17CB280A-178F-4B39-85EB-896CFFBC6A3E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188A1-0517-4D52-89BB-764AADD0BDB8}" type="sibTrans" cxnId="{17CB280A-178F-4B39-85EB-896CFFBC6A3E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A5688-257C-45BF-AB05-4B635AA0A2E8}">
      <dgm:prSet phldrT="[Текст]" custT="1"/>
      <dgm:spPr/>
      <dgm:t>
        <a:bodyPr/>
        <a:lstStyle/>
        <a:p>
          <a:r>
            <a:rPr lang="ru-RU" sz="1050">
              <a:latin typeface="Arial" panose="020B0604020202020204" pitchFamily="34" charset="0"/>
              <a:cs typeface="Arial" panose="020B0604020202020204" pitchFamily="34" charset="0"/>
            </a:rPr>
            <a:t>Соответствие теме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DBBA9-CC07-447E-A4F7-4945C272779A}" type="parTrans" cxnId="{E246A4BF-492D-4E87-9D7E-9158DA467211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18623-9ABA-41A3-B9E0-F8D6966B5953}" type="sibTrans" cxnId="{E246A4BF-492D-4E87-9D7E-9158DA467211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62C17-6F10-4515-BD08-1C5DCFEE3454}">
      <dgm:prSet phldrT="[Текст]" custT="1"/>
      <dgm:spPr/>
      <dgm:t>
        <a:bodyPr/>
        <a:lstStyle/>
        <a:p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Критерии оценивания:</a:t>
          </a:r>
        </a:p>
      </dgm:t>
    </dgm:pt>
    <dgm:pt modelId="{12D856C7-F82D-4045-B5A2-3C62799FC463}" type="parTrans" cxnId="{F174CD9A-F799-4F0F-9C94-6EAE25B82EFA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1B041-466A-455D-B8AD-56C5AB4878B6}" type="sibTrans" cxnId="{F174CD9A-F799-4F0F-9C94-6EAE25B82EFA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96F7A-2BF1-47A1-B6FC-2F6402B9BD96}">
      <dgm:prSet phldrT="[Текст]" custT="1"/>
      <dgm:spPr/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Композиция </a:t>
          </a:r>
          <a:b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и логика рассуждения</a:t>
          </a:r>
        </a:p>
      </dgm:t>
    </dgm:pt>
    <dgm:pt modelId="{6899C589-3090-41AC-8B53-F678FE621272}" type="parTrans" cxnId="{D0F21623-34D7-4186-A7A4-A9F8A57D6A1B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9A637-3C05-4F17-BE61-D41F26876AD9}" type="sibTrans" cxnId="{D0F21623-34D7-4186-A7A4-A9F8A57D6A1B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7AF1F-A3C4-4FFE-8A8C-2FA713B02DB0}">
      <dgm:prSet phldrT="[Текст]" custT="1"/>
      <dgm:spPr/>
      <dgm:t>
        <a:bodyPr/>
        <a:lstStyle/>
        <a:p>
          <a:r>
            <a:rPr lang="ru-RU" sz="1050">
              <a:latin typeface="Arial" panose="020B0604020202020204" pitchFamily="34" charset="0"/>
              <a:cs typeface="Arial" panose="020B0604020202020204" pitchFamily="34" charset="0"/>
            </a:rPr>
            <a:t>Качество письменной речи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A9D30-4BBE-468D-8F2F-391618E5F43D}" type="parTrans" cxnId="{5CD30B3D-1C16-4C0B-890B-E934C75D13E5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26519B-85D4-4360-8A7B-D424C8F624D7}" type="sibTrans" cxnId="{5CD30B3D-1C16-4C0B-890B-E934C75D13E5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6909F-4D04-4EE0-9978-CB88D44BA826}">
      <dgm:prSet phldrT="[Текст]" custT="1"/>
      <dgm:spPr/>
      <dgm:t>
        <a:bodyPr/>
        <a:lstStyle/>
        <a:p>
          <a:r>
            <a:rPr lang="ru-RU" sz="1050">
              <a:latin typeface="Arial" panose="020B0604020202020204" pitchFamily="34" charset="0"/>
              <a:cs typeface="Arial" panose="020B0604020202020204" pitchFamily="34" charset="0"/>
            </a:rPr>
            <a:t>Грамотность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7A407-0257-4195-96CD-1C51E516B7FA}" type="parTrans" cxnId="{18BA1912-C86D-4573-ACD7-A801069254BC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6AF38C-1995-4C39-B8CB-423F0659A7BD}" type="sibTrans" cxnId="{18BA1912-C86D-4573-ACD7-A801069254BC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936457-1B49-4A2A-B6B3-25E088074423}">
      <dgm:prSet phldrT="[Текст]" custT="1"/>
      <dgm:spPr/>
      <dgm:t>
        <a:bodyPr/>
        <a:lstStyle/>
        <a:p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Требования:</a:t>
          </a:r>
        </a:p>
      </dgm:t>
    </dgm:pt>
    <dgm:pt modelId="{F70CDAFA-1AB8-4DB0-A1C6-F1014270398B}" type="parTrans" cxnId="{8F6E8052-7C68-4529-83EF-7B1569CC2783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DA185-F024-48C0-AF92-54B63584DB4B}" type="sibTrans" cxnId="{8F6E8052-7C68-4529-83EF-7B1569CC2783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84C802-AB6B-407E-B33D-4E71BEEB9438}">
      <dgm:prSet phldrT="[Текст]" custT="1"/>
      <dgm:spPr/>
      <dgm:t>
        <a:bodyPr/>
        <a:lstStyle/>
        <a:p>
          <a:r>
            <a:rPr lang="ru-RU" sz="1050">
              <a:latin typeface="Arial" panose="020B0604020202020204" pitchFamily="34" charset="0"/>
              <a:cs typeface="Arial" panose="020B0604020202020204" pitchFamily="34" charset="0"/>
            </a:rPr>
            <a:t>Самостоятель</a:t>
          </a:r>
          <a:br>
            <a:rPr lang="ru-RU" sz="105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50">
              <a:latin typeface="Arial" panose="020B0604020202020204" pitchFamily="34" charset="0"/>
              <a:cs typeface="Arial" panose="020B0604020202020204" pitchFamily="34" charset="0"/>
            </a:rPr>
            <a:t>ность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72491-844D-4D74-83A0-ECD3AEE76D8A}" type="parTrans" cxnId="{E034312D-713B-450D-A269-84560D228993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611A3-165E-4A2B-9E1D-D0D228D6782F}" type="sibTrans" cxnId="{E034312D-713B-450D-A269-84560D228993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8798D6-EEC2-4DBD-BE4A-22442903B053}">
      <dgm:prSet phldrT="[Текст]" custT="1"/>
      <dgm:spPr/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Объем</a:t>
          </a:r>
        </a:p>
      </dgm:t>
    </dgm:pt>
    <dgm:pt modelId="{174E1A92-917D-43E6-9413-CACFAAFA26EB}" type="parTrans" cxnId="{0F46E13A-107E-45E2-B4F0-508114826F4B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AE0899-179B-4C69-8F64-618A889B4A1F}" type="sibTrans" cxnId="{0F46E13A-107E-45E2-B4F0-508114826F4B}">
      <dgm:prSet/>
      <dgm:spPr/>
      <dgm:t>
        <a:bodyPr/>
        <a:lstStyle/>
        <a:p>
          <a:endParaRPr lang="ru-RU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8C321B-CC95-44FC-8190-4449CF988268}" type="pres">
      <dgm:prSet presAssocID="{1E06233C-797C-4137-9E92-C2F3649B3BE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EFACAC2-8E24-4F68-8FF4-EC8526DD64D2}" type="pres">
      <dgm:prSet presAssocID="{56936457-1B49-4A2A-B6B3-25E088074423}" presName="compNode" presStyleCnt="0"/>
      <dgm:spPr/>
    </dgm:pt>
    <dgm:pt modelId="{C0DA3B43-6D8E-4AD4-9674-E57728F76CF0}" type="pres">
      <dgm:prSet presAssocID="{56936457-1B49-4A2A-B6B3-25E088074423}" presName="dummyConnPt" presStyleCnt="0"/>
      <dgm:spPr/>
    </dgm:pt>
    <dgm:pt modelId="{D4FBBBFC-21BE-48AF-A590-E89C7E5A72F6}" type="pres">
      <dgm:prSet presAssocID="{56936457-1B49-4A2A-B6B3-25E0880744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4FF7E-0635-4DFB-A66B-017694526B9A}" type="pres">
      <dgm:prSet presAssocID="{E0BDA185-F024-48C0-AF92-54B63584DB4B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B814057E-6219-48F3-93D4-C19AE45D592C}" type="pres">
      <dgm:prSet presAssocID="{448798D6-EEC2-4DBD-BE4A-22442903B053}" presName="compNode" presStyleCnt="0"/>
      <dgm:spPr/>
    </dgm:pt>
    <dgm:pt modelId="{9960FF38-8F7D-4622-8B06-56860F180B4A}" type="pres">
      <dgm:prSet presAssocID="{448798D6-EEC2-4DBD-BE4A-22442903B053}" presName="dummyConnPt" presStyleCnt="0"/>
      <dgm:spPr/>
    </dgm:pt>
    <dgm:pt modelId="{320A97C9-ABB5-4DD1-B812-45F3DF02DD4C}" type="pres">
      <dgm:prSet presAssocID="{448798D6-EEC2-4DBD-BE4A-22442903B05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3B254-EB9E-4459-9CC2-EEF4840A71CB}" type="pres">
      <dgm:prSet presAssocID="{BDAE0899-179B-4C69-8F64-618A889B4A1F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F240A79C-FF10-41E4-B7C6-AA5D8D0F5801}" type="pres">
      <dgm:prSet presAssocID="{DD84C802-AB6B-407E-B33D-4E71BEEB9438}" presName="compNode" presStyleCnt="0"/>
      <dgm:spPr/>
    </dgm:pt>
    <dgm:pt modelId="{CD6D0B13-0069-4774-8692-1A39B7F7B3DF}" type="pres">
      <dgm:prSet presAssocID="{DD84C802-AB6B-407E-B33D-4E71BEEB9438}" presName="dummyConnPt" presStyleCnt="0"/>
      <dgm:spPr/>
    </dgm:pt>
    <dgm:pt modelId="{BAB4EBAF-2792-47BE-AD60-B9FFC71AA449}" type="pres">
      <dgm:prSet presAssocID="{DD84C802-AB6B-407E-B33D-4E71BEEB943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CFF93-C14F-4EE3-973B-4E758656F933}" type="pres">
      <dgm:prSet presAssocID="{142611A3-165E-4A2B-9E1D-D0D228D6782F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9F2ABD-ACB0-4041-9F60-FEC180C06A7F}" type="pres">
      <dgm:prSet presAssocID="{D3BEF6EB-B128-43BB-A4BC-0A5274FB4724}" presName="compNode" presStyleCnt="0"/>
      <dgm:spPr/>
    </dgm:pt>
    <dgm:pt modelId="{433BB126-CC43-420C-8BAE-B8EF73283458}" type="pres">
      <dgm:prSet presAssocID="{D3BEF6EB-B128-43BB-A4BC-0A5274FB4724}" presName="dummyConnPt" presStyleCnt="0"/>
      <dgm:spPr/>
    </dgm:pt>
    <dgm:pt modelId="{F3ED17CB-D605-43E7-9A8D-A6396FA6C779}" type="pres">
      <dgm:prSet presAssocID="{D3BEF6EB-B128-43BB-A4BC-0A5274FB472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2A480-2ADC-47D5-ABD0-381A7A2597F0}" type="pres">
      <dgm:prSet presAssocID="{1B1188A1-0517-4D52-89BB-764AADD0BDB8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AB30A4F-D0C4-463B-9FB4-F99983458D39}" type="pres">
      <dgm:prSet presAssocID="{DEBA5688-257C-45BF-AB05-4B635AA0A2E8}" presName="compNode" presStyleCnt="0"/>
      <dgm:spPr/>
    </dgm:pt>
    <dgm:pt modelId="{11CB7A7F-FE88-4FF3-8459-9C5F6DA1051B}" type="pres">
      <dgm:prSet presAssocID="{DEBA5688-257C-45BF-AB05-4B635AA0A2E8}" presName="dummyConnPt" presStyleCnt="0"/>
      <dgm:spPr/>
    </dgm:pt>
    <dgm:pt modelId="{932E4FBB-46F4-4375-BE01-52BAFB3A857C}" type="pres">
      <dgm:prSet presAssocID="{DEBA5688-257C-45BF-AB05-4B635AA0A2E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FF2C7-B347-4376-BB03-5268F94BA539}" type="pres">
      <dgm:prSet presAssocID="{69518623-9ABA-41A3-B9E0-F8D6966B5953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A62CFCDD-48A0-4CC4-9E9F-EBBF9ED873B2}" type="pres">
      <dgm:prSet presAssocID="{B6362C17-6F10-4515-BD08-1C5DCFEE3454}" presName="compNode" presStyleCnt="0"/>
      <dgm:spPr/>
    </dgm:pt>
    <dgm:pt modelId="{B735F17C-E850-4793-AD9E-951DFA218099}" type="pres">
      <dgm:prSet presAssocID="{B6362C17-6F10-4515-BD08-1C5DCFEE3454}" presName="dummyConnPt" presStyleCnt="0"/>
      <dgm:spPr/>
    </dgm:pt>
    <dgm:pt modelId="{D785330C-7926-4247-9FB5-45802ECA1D9C}" type="pres">
      <dgm:prSet presAssocID="{B6362C17-6F10-4515-BD08-1C5DCFEE345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C1E94-A0EB-4FDB-AF02-096420A06CCF}" type="pres">
      <dgm:prSet presAssocID="{1AF1B041-466A-455D-B8AD-56C5AB4878B6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289D86A-A384-4B8D-BEBF-96A55C901016}" type="pres">
      <dgm:prSet presAssocID="{45896F7A-2BF1-47A1-B6FC-2F6402B9BD96}" presName="compNode" presStyleCnt="0"/>
      <dgm:spPr/>
    </dgm:pt>
    <dgm:pt modelId="{71DBB465-AFFE-4D1C-B417-7F5110C34ED1}" type="pres">
      <dgm:prSet presAssocID="{45896F7A-2BF1-47A1-B6FC-2F6402B9BD96}" presName="dummyConnPt" presStyleCnt="0"/>
      <dgm:spPr/>
    </dgm:pt>
    <dgm:pt modelId="{FE841640-9A90-4B88-8645-EE6A740A89AA}" type="pres">
      <dgm:prSet presAssocID="{45896F7A-2BF1-47A1-B6FC-2F6402B9BD9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20E9C-D1DC-4AD9-B649-23E3F564011D}" type="pres">
      <dgm:prSet presAssocID="{0579A637-3C05-4F17-BE61-D41F26876AD9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44BD03E9-D80B-45AC-A020-D3EBCD447688}" type="pres">
      <dgm:prSet presAssocID="{3307AF1F-A3C4-4FFE-8A8C-2FA713B02DB0}" presName="compNode" presStyleCnt="0"/>
      <dgm:spPr/>
    </dgm:pt>
    <dgm:pt modelId="{2053ADA9-D95B-4E4D-9EE2-9EB428EF832B}" type="pres">
      <dgm:prSet presAssocID="{3307AF1F-A3C4-4FFE-8A8C-2FA713B02DB0}" presName="dummyConnPt" presStyleCnt="0"/>
      <dgm:spPr/>
    </dgm:pt>
    <dgm:pt modelId="{928121AC-59A2-4C01-AECB-70711F08D8F5}" type="pres">
      <dgm:prSet presAssocID="{3307AF1F-A3C4-4FFE-8A8C-2FA713B02DB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FD8C5-ADED-442A-981B-50F1E014AE92}" type="pres">
      <dgm:prSet presAssocID="{0D26519B-85D4-4360-8A7B-D424C8F624D7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F8D883CB-A00C-4E17-A721-1FB185F81B96}" type="pres">
      <dgm:prSet presAssocID="{EC16909F-4D04-4EE0-9978-CB88D44BA826}" presName="compNode" presStyleCnt="0"/>
      <dgm:spPr/>
    </dgm:pt>
    <dgm:pt modelId="{CB5AFD7C-A535-4DF8-A133-A90E98518E48}" type="pres">
      <dgm:prSet presAssocID="{EC16909F-4D04-4EE0-9978-CB88D44BA826}" presName="dummyConnPt" presStyleCnt="0"/>
      <dgm:spPr/>
    </dgm:pt>
    <dgm:pt modelId="{0CBE8B72-EA51-4102-8015-98394A670693}" type="pres">
      <dgm:prSet presAssocID="{EC16909F-4D04-4EE0-9978-CB88D44BA82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E75A3A-BC80-4DC1-996E-25CED97BFA97}" type="presOf" srcId="{0D26519B-85D4-4360-8A7B-D424C8F624D7}" destId="{A53FD8C5-ADED-442A-981B-50F1E014AE92}" srcOrd="0" destOrd="0" presId="urn:microsoft.com/office/officeart/2005/8/layout/bProcess4"/>
    <dgm:cxn modelId="{F174CD9A-F799-4F0F-9C94-6EAE25B82EFA}" srcId="{1E06233C-797C-4137-9E92-C2F3649B3BE9}" destId="{B6362C17-6F10-4515-BD08-1C5DCFEE3454}" srcOrd="5" destOrd="0" parTransId="{12D856C7-F82D-4045-B5A2-3C62799FC463}" sibTransId="{1AF1B041-466A-455D-B8AD-56C5AB4878B6}"/>
    <dgm:cxn modelId="{8F6E8052-7C68-4529-83EF-7B1569CC2783}" srcId="{1E06233C-797C-4137-9E92-C2F3649B3BE9}" destId="{56936457-1B49-4A2A-B6B3-25E088074423}" srcOrd="0" destOrd="0" parTransId="{F70CDAFA-1AB8-4DB0-A1C6-F1014270398B}" sibTransId="{E0BDA185-F024-48C0-AF92-54B63584DB4B}"/>
    <dgm:cxn modelId="{60B750B4-033E-43F7-88DD-9CD0A823C603}" type="presOf" srcId="{69518623-9ABA-41A3-B9E0-F8D6966B5953}" destId="{DFBFF2C7-B347-4376-BB03-5268F94BA539}" srcOrd="0" destOrd="0" presId="urn:microsoft.com/office/officeart/2005/8/layout/bProcess4"/>
    <dgm:cxn modelId="{30083AFD-5486-4EE7-BD74-9B27B7F94546}" type="presOf" srcId="{45896F7A-2BF1-47A1-B6FC-2F6402B9BD96}" destId="{FE841640-9A90-4B88-8645-EE6A740A89AA}" srcOrd="0" destOrd="0" presId="urn:microsoft.com/office/officeart/2005/8/layout/bProcess4"/>
    <dgm:cxn modelId="{A53ABFA5-29B8-47D3-B4CF-B9CBB95AA901}" type="presOf" srcId="{B6362C17-6F10-4515-BD08-1C5DCFEE3454}" destId="{D785330C-7926-4247-9FB5-45802ECA1D9C}" srcOrd="0" destOrd="0" presId="urn:microsoft.com/office/officeart/2005/8/layout/bProcess4"/>
    <dgm:cxn modelId="{BF7E5067-95F3-4DF4-BD27-DA3FC7279F1D}" type="presOf" srcId="{EC16909F-4D04-4EE0-9978-CB88D44BA826}" destId="{0CBE8B72-EA51-4102-8015-98394A670693}" srcOrd="0" destOrd="0" presId="urn:microsoft.com/office/officeart/2005/8/layout/bProcess4"/>
    <dgm:cxn modelId="{0F46E13A-107E-45E2-B4F0-508114826F4B}" srcId="{1E06233C-797C-4137-9E92-C2F3649B3BE9}" destId="{448798D6-EEC2-4DBD-BE4A-22442903B053}" srcOrd="1" destOrd="0" parTransId="{174E1A92-917D-43E6-9413-CACFAAFA26EB}" sibTransId="{BDAE0899-179B-4C69-8F64-618A889B4A1F}"/>
    <dgm:cxn modelId="{B93A33D4-4BC2-4254-9532-5CABD3BB4F0C}" type="presOf" srcId="{142611A3-165E-4A2B-9E1D-D0D228D6782F}" destId="{78BCFF93-C14F-4EE3-973B-4E758656F933}" srcOrd="0" destOrd="0" presId="urn:microsoft.com/office/officeart/2005/8/layout/bProcess4"/>
    <dgm:cxn modelId="{E034312D-713B-450D-A269-84560D228993}" srcId="{1E06233C-797C-4137-9E92-C2F3649B3BE9}" destId="{DD84C802-AB6B-407E-B33D-4E71BEEB9438}" srcOrd="2" destOrd="0" parTransId="{6A372491-844D-4D74-83A0-ECD3AEE76D8A}" sibTransId="{142611A3-165E-4A2B-9E1D-D0D228D6782F}"/>
    <dgm:cxn modelId="{3015230F-05A1-45D5-A857-2EDFED914976}" type="presOf" srcId="{1B1188A1-0517-4D52-89BB-764AADD0BDB8}" destId="{17D2A480-2ADC-47D5-ABD0-381A7A2597F0}" srcOrd="0" destOrd="0" presId="urn:microsoft.com/office/officeart/2005/8/layout/bProcess4"/>
    <dgm:cxn modelId="{2CBEE395-DB76-4E29-959C-F696FB0288C8}" type="presOf" srcId="{1AF1B041-466A-455D-B8AD-56C5AB4878B6}" destId="{36AC1E94-A0EB-4FDB-AF02-096420A06CCF}" srcOrd="0" destOrd="0" presId="urn:microsoft.com/office/officeart/2005/8/layout/bProcess4"/>
    <dgm:cxn modelId="{45E803B6-1165-496E-BC85-712B217CC6EF}" type="presOf" srcId="{DEBA5688-257C-45BF-AB05-4B635AA0A2E8}" destId="{932E4FBB-46F4-4375-BE01-52BAFB3A857C}" srcOrd="0" destOrd="0" presId="urn:microsoft.com/office/officeart/2005/8/layout/bProcess4"/>
    <dgm:cxn modelId="{F32045CF-0C44-4803-BE6F-69233E1858A8}" type="presOf" srcId="{1E06233C-797C-4137-9E92-C2F3649B3BE9}" destId="{098C321B-CC95-44FC-8190-4449CF988268}" srcOrd="0" destOrd="0" presId="urn:microsoft.com/office/officeart/2005/8/layout/bProcess4"/>
    <dgm:cxn modelId="{1AD018D6-D5DE-47E5-B787-38EF020E3BAC}" type="presOf" srcId="{0579A637-3C05-4F17-BE61-D41F26876AD9}" destId="{B1320E9C-D1DC-4AD9-B649-23E3F564011D}" srcOrd="0" destOrd="0" presId="urn:microsoft.com/office/officeart/2005/8/layout/bProcess4"/>
    <dgm:cxn modelId="{E246A4BF-492D-4E87-9D7E-9158DA467211}" srcId="{1E06233C-797C-4137-9E92-C2F3649B3BE9}" destId="{DEBA5688-257C-45BF-AB05-4B635AA0A2E8}" srcOrd="4" destOrd="0" parTransId="{12DDBBA9-CC07-447E-A4F7-4945C272779A}" sibTransId="{69518623-9ABA-41A3-B9E0-F8D6966B5953}"/>
    <dgm:cxn modelId="{5CD30B3D-1C16-4C0B-890B-E934C75D13E5}" srcId="{1E06233C-797C-4137-9E92-C2F3649B3BE9}" destId="{3307AF1F-A3C4-4FFE-8A8C-2FA713B02DB0}" srcOrd="7" destOrd="0" parTransId="{C1BA9D30-4BBE-468D-8F2F-391618E5F43D}" sibTransId="{0D26519B-85D4-4360-8A7B-D424C8F624D7}"/>
    <dgm:cxn modelId="{0E8B4E92-2077-49AD-88F1-5A0F2B7B8D7D}" type="presOf" srcId="{E0BDA185-F024-48C0-AF92-54B63584DB4B}" destId="{AF94FF7E-0635-4DFB-A66B-017694526B9A}" srcOrd="0" destOrd="0" presId="urn:microsoft.com/office/officeart/2005/8/layout/bProcess4"/>
    <dgm:cxn modelId="{3B9E7BE8-1669-4770-94EE-53CE9799DD87}" type="presOf" srcId="{3307AF1F-A3C4-4FFE-8A8C-2FA713B02DB0}" destId="{928121AC-59A2-4C01-AECB-70711F08D8F5}" srcOrd="0" destOrd="0" presId="urn:microsoft.com/office/officeart/2005/8/layout/bProcess4"/>
    <dgm:cxn modelId="{D59B37C5-5A5C-4907-A132-DC6BA9FA7CD8}" type="presOf" srcId="{448798D6-EEC2-4DBD-BE4A-22442903B053}" destId="{320A97C9-ABB5-4DD1-B812-45F3DF02DD4C}" srcOrd="0" destOrd="0" presId="urn:microsoft.com/office/officeart/2005/8/layout/bProcess4"/>
    <dgm:cxn modelId="{17CB280A-178F-4B39-85EB-896CFFBC6A3E}" srcId="{1E06233C-797C-4137-9E92-C2F3649B3BE9}" destId="{D3BEF6EB-B128-43BB-A4BC-0A5274FB4724}" srcOrd="3" destOrd="0" parTransId="{082AADDC-05CB-49B2-8BF2-15F95A1197D0}" sibTransId="{1B1188A1-0517-4D52-89BB-764AADD0BDB8}"/>
    <dgm:cxn modelId="{D17C555C-F02D-46E4-9227-DDF2B1DA7632}" type="presOf" srcId="{DD84C802-AB6B-407E-B33D-4E71BEEB9438}" destId="{BAB4EBAF-2792-47BE-AD60-B9FFC71AA449}" srcOrd="0" destOrd="0" presId="urn:microsoft.com/office/officeart/2005/8/layout/bProcess4"/>
    <dgm:cxn modelId="{D889523D-95EF-42C0-B767-6044571D209E}" type="presOf" srcId="{BDAE0899-179B-4C69-8F64-618A889B4A1F}" destId="{D763B254-EB9E-4459-9CC2-EEF4840A71CB}" srcOrd="0" destOrd="0" presId="urn:microsoft.com/office/officeart/2005/8/layout/bProcess4"/>
    <dgm:cxn modelId="{55AFA7CB-F899-4725-A837-6A9ED27A5A70}" type="presOf" srcId="{56936457-1B49-4A2A-B6B3-25E088074423}" destId="{D4FBBBFC-21BE-48AF-A590-E89C7E5A72F6}" srcOrd="0" destOrd="0" presId="urn:microsoft.com/office/officeart/2005/8/layout/bProcess4"/>
    <dgm:cxn modelId="{18BA1912-C86D-4573-ACD7-A801069254BC}" srcId="{1E06233C-797C-4137-9E92-C2F3649B3BE9}" destId="{EC16909F-4D04-4EE0-9978-CB88D44BA826}" srcOrd="8" destOrd="0" parTransId="{C957A407-0257-4195-96CD-1C51E516B7FA}" sibTransId="{C66AF38C-1995-4C39-B8CB-423F0659A7BD}"/>
    <dgm:cxn modelId="{2D1845A4-081A-45EC-A6C6-F3848AEB51FF}" type="presOf" srcId="{D3BEF6EB-B128-43BB-A4BC-0A5274FB4724}" destId="{F3ED17CB-D605-43E7-9A8D-A6396FA6C779}" srcOrd="0" destOrd="0" presId="urn:microsoft.com/office/officeart/2005/8/layout/bProcess4"/>
    <dgm:cxn modelId="{D0F21623-34D7-4186-A7A4-A9F8A57D6A1B}" srcId="{1E06233C-797C-4137-9E92-C2F3649B3BE9}" destId="{45896F7A-2BF1-47A1-B6FC-2F6402B9BD96}" srcOrd="6" destOrd="0" parTransId="{6899C589-3090-41AC-8B53-F678FE621272}" sibTransId="{0579A637-3C05-4F17-BE61-D41F26876AD9}"/>
    <dgm:cxn modelId="{9574E313-E20D-4EAE-95A9-403F1CB1ADEC}" type="presParOf" srcId="{098C321B-CC95-44FC-8190-4449CF988268}" destId="{8EFACAC2-8E24-4F68-8FF4-EC8526DD64D2}" srcOrd="0" destOrd="0" presId="urn:microsoft.com/office/officeart/2005/8/layout/bProcess4"/>
    <dgm:cxn modelId="{0AF672FF-2E05-42D6-9848-3F5E4169F6B3}" type="presParOf" srcId="{8EFACAC2-8E24-4F68-8FF4-EC8526DD64D2}" destId="{C0DA3B43-6D8E-4AD4-9674-E57728F76CF0}" srcOrd="0" destOrd="0" presId="urn:microsoft.com/office/officeart/2005/8/layout/bProcess4"/>
    <dgm:cxn modelId="{33B0DC40-B70C-49A5-95BC-D352B064684B}" type="presParOf" srcId="{8EFACAC2-8E24-4F68-8FF4-EC8526DD64D2}" destId="{D4FBBBFC-21BE-48AF-A590-E89C7E5A72F6}" srcOrd="1" destOrd="0" presId="urn:microsoft.com/office/officeart/2005/8/layout/bProcess4"/>
    <dgm:cxn modelId="{ADD92F14-49F4-45B9-ACD2-426A00683C5F}" type="presParOf" srcId="{098C321B-CC95-44FC-8190-4449CF988268}" destId="{AF94FF7E-0635-4DFB-A66B-017694526B9A}" srcOrd="1" destOrd="0" presId="urn:microsoft.com/office/officeart/2005/8/layout/bProcess4"/>
    <dgm:cxn modelId="{4742C1F8-A6C8-4171-AAC5-9195F6DE273B}" type="presParOf" srcId="{098C321B-CC95-44FC-8190-4449CF988268}" destId="{B814057E-6219-48F3-93D4-C19AE45D592C}" srcOrd="2" destOrd="0" presId="urn:microsoft.com/office/officeart/2005/8/layout/bProcess4"/>
    <dgm:cxn modelId="{B7CAB67E-C832-4721-934D-440AFC662465}" type="presParOf" srcId="{B814057E-6219-48F3-93D4-C19AE45D592C}" destId="{9960FF38-8F7D-4622-8B06-56860F180B4A}" srcOrd="0" destOrd="0" presId="urn:microsoft.com/office/officeart/2005/8/layout/bProcess4"/>
    <dgm:cxn modelId="{AA15A340-0584-4514-84BC-7B283D5B3512}" type="presParOf" srcId="{B814057E-6219-48F3-93D4-C19AE45D592C}" destId="{320A97C9-ABB5-4DD1-B812-45F3DF02DD4C}" srcOrd="1" destOrd="0" presId="urn:microsoft.com/office/officeart/2005/8/layout/bProcess4"/>
    <dgm:cxn modelId="{35433FF6-8C5A-4CCE-AB54-23F64A20C31E}" type="presParOf" srcId="{098C321B-CC95-44FC-8190-4449CF988268}" destId="{D763B254-EB9E-4459-9CC2-EEF4840A71CB}" srcOrd="3" destOrd="0" presId="urn:microsoft.com/office/officeart/2005/8/layout/bProcess4"/>
    <dgm:cxn modelId="{516BA162-9D31-43A3-8343-89C0F6E417A3}" type="presParOf" srcId="{098C321B-CC95-44FC-8190-4449CF988268}" destId="{F240A79C-FF10-41E4-B7C6-AA5D8D0F5801}" srcOrd="4" destOrd="0" presId="urn:microsoft.com/office/officeart/2005/8/layout/bProcess4"/>
    <dgm:cxn modelId="{4A328A9E-BB18-4774-94D6-ABDDC5AA0227}" type="presParOf" srcId="{F240A79C-FF10-41E4-B7C6-AA5D8D0F5801}" destId="{CD6D0B13-0069-4774-8692-1A39B7F7B3DF}" srcOrd="0" destOrd="0" presId="urn:microsoft.com/office/officeart/2005/8/layout/bProcess4"/>
    <dgm:cxn modelId="{24CCEBFB-B61D-4CEA-BBF5-B599054E75A0}" type="presParOf" srcId="{F240A79C-FF10-41E4-B7C6-AA5D8D0F5801}" destId="{BAB4EBAF-2792-47BE-AD60-B9FFC71AA449}" srcOrd="1" destOrd="0" presId="urn:microsoft.com/office/officeart/2005/8/layout/bProcess4"/>
    <dgm:cxn modelId="{24668601-6BA8-4049-95BE-CE056DEEC92B}" type="presParOf" srcId="{098C321B-CC95-44FC-8190-4449CF988268}" destId="{78BCFF93-C14F-4EE3-973B-4E758656F933}" srcOrd="5" destOrd="0" presId="urn:microsoft.com/office/officeart/2005/8/layout/bProcess4"/>
    <dgm:cxn modelId="{7580EE09-DA52-4A86-AD80-5C460AE4AFDD}" type="presParOf" srcId="{098C321B-CC95-44FC-8190-4449CF988268}" destId="{8E9F2ABD-ACB0-4041-9F60-FEC180C06A7F}" srcOrd="6" destOrd="0" presId="urn:microsoft.com/office/officeart/2005/8/layout/bProcess4"/>
    <dgm:cxn modelId="{5C837725-29EA-40E9-ABF4-4466026C0104}" type="presParOf" srcId="{8E9F2ABD-ACB0-4041-9F60-FEC180C06A7F}" destId="{433BB126-CC43-420C-8BAE-B8EF73283458}" srcOrd="0" destOrd="0" presId="urn:microsoft.com/office/officeart/2005/8/layout/bProcess4"/>
    <dgm:cxn modelId="{F316F7D2-D7D2-4916-8A7C-3915508096CA}" type="presParOf" srcId="{8E9F2ABD-ACB0-4041-9F60-FEC180C06A7F}" destId="{F3ED17CB-D605-43E7-9A8D-A6396FA6C779}" srcOrd="1" destOrd="0" presId="urn:microsoft.com/office/officeart/2005/8/layout/bProcess4"/>
    <dgm:cxn modelId="{93F377C2-12F6-41F0-8FFF-489AEDE1588D}" type="presParOf" srcId="{098C321B-CC95-44FC-8190-4449CF988268}" destId="{17D2A480-2ADC-47D5-ABD0-381A7A2597F0}" srcOrd="7" destOrd="0" presId="urn:microsoft.com/office/officeart/2005/8/layout/bProcess4"/>
    <dgm:cxn modelId="{765880A7-98B7-4597-A8F2-CFB01815E2DC}" type="presParOf" srcId="{098C321B-CC95-44FC-8190-4449CF988268}" destId="{6AB30A4F-D0C4-463B-9FB4-F99983458D39}" srcOrd="8" destOrd="0" presId="urn:microsoft.com/office/officeart/2005/8/layout/bProcess4"/>
    <dgm:cxn modelId="{3DA75793-D42E-444D-B201-352E5B97D45D}" type="presParOf" srcId="{6AB30A4F-D0C4-463B-9FB4-F99983458D39}" destId="{11CB7A7F-FE88-4FF3-8459-9C5F6DA1051B}" srcOrd="0" destOrd="0" presId="urn:microsoft.com/office/officeart/2005/8/layout/bProcess4"/>
    <dgm:cxn modelId="{C255C8C0-AE25-4EC6-A014-6CA5ED0A379D}" type="presParOf" srcId="{6AB30A4F-D0C4-463B-9FB4-F99983458D39}" destId="{932E4FBB-46F4-4375-BE01-52BAFB3A857C}" srcOrd="1" destOrd="0" presId="urn:microsoft.com/office/officeart/2005/8/layout/bProcess4"/>
    <dgm:cxn modelId="{046F56FF-0741-4980-9F60-DED6F0B15CB3}" type="presParOf" srcId="{098C321B-CC95-44FC-8190-4449CF988268}" destId="{DFBFF2C7-B347-4376-BB03-5268F94BA539}" srcOrd="9" destOrd="0" presId="urn:microsoft.com/office/officeart/2005/8/layout/bProcess4"/>
    <dgm:cxn modelId="{E2FC9170-D6FE-4BE9-9C21-DBC00E715FB4}" type="presParOf" srcId="{098C321B-CC95-44FC-8190-4449CF988268}" destId="{A62CFCDD-48A0-4CC4-9E9F-EBBF9ED873B2}" srcOrd="10" destOrd="0" presId="urn:microsoft.com/office/officeart/2005/8/layout/bProcess4"/>
    <dgm:cxn modelId="{4783A1F8-467C-4BA6-8DFE-04B5DBF530BB}" type="presParOf" srcId="{A62CFCDD-48A0-4CC4-9E9F-EBBF9ED873B2}" destId="{B735F17C-E850-4793-AD9E-951DFA218099}" srcOrd="0" destOrd="0" presId="urn:microsoft.com/office/officeart/2005/8/layout/bProcess4"/>
    <dgm:cxn modelId="{C6889212-5D8C-4DE6-B62F-591F13722350}" type="presParOf" srcId="{A62CFCDD-48A0-4CC4-9E9F-EBBF9ED873B2}" destId="{D785330C-7926-4247-9FB5-45802ECA1D9C}" srcOrd="1" destOrd="0" presId="urn:microsoft.com/office/officeart/2005/8/layout/bProcess4"/>
    <dgm:cxn modelId="{09B0B692-397B-447F-8C0C-73AB21CA5C74}" type="presParOf" srcId="{098C321B-CC95-44FC-8190-4449CF988268}" destId="{36AC1E94-A0EB-4FDB-AF02-096420A06CCF}" srcOrd="11" destOrd="0" presId="urn:microsoft.com/office/officeart/2005/8/layout/bProcess4"/>
    <dgm:cxn modelId="{5CAA1F4C-003F-4CC1-ACAE-D13F5F6CAB10}" type="presParOf" srcId="{098C321B-CC95-44FC-8190-4449CF988268}" destId="{1289D86A-A384-4B8D-BEBF-96A55C901016}" srcOrd="12" destOrd="0" presId="urn:microsoft.com/office/officeart/2005/8/layout/bProcess4"/>
    <dgm:cxn modelId="{E53C210B-4E14-479E-85DB-5D095CF94630}" type="presParOf" srcId="{1289D86A-A384-4B8D-BEBF-96A55C901016}" destId="{71DBB465-AFFE-4D1C-B417-7F5110C34ED1}" srcOrd="0" destOrd="0" presId="urn:microsoft.com/office/officeart/2005/8/layout/bProcess4"/>
    <dgm:cxn modelId="{3CEF35ED-0EC1-45E9-A517-54C36F859DDE}" type="presParOf" srcId="{1289D86A-A384-4B8D-BEBF-96A55C901016}" destId="{FE841640-9A90-4B88-8645-EE6A740A89AA}" srcOrd="1" destOrd="0" presId="urn:microsoft.com/office/officeart/2005/8/layout/bProcess4"/>
    <dgm:cxn modelId="{2958106E-14DB-44B1-9B6F-1801E4290062}" type="presParOf" srcId="{098C321B-CC95-44FC-8190-4449CF988268}" destId="{B1320E9C-D1DC-4AD9-B649-23E3F564011D}" srcOrd="13" destOrd="0" presId="urn:microsoft.com/office/officeart/2005/8/layout/bProcess4"/>
    <dgm:cxn modelId="{0DAEF784-BA6F-42B3-877B-E7AC635ED65C}" type="presParOf" srcId="{098C321B-CC95-44FC-8190-4449CF988268}" destId="{44BD03E9-D80B-45AC-A020-D3EBCD447688}" srcOrd="14" destOrd="0" presId="urn:microsoft.com/office/officeart/2005/8/layout/bProcess4"/>
    <dgm:cxn modelId="{68FED6F4-7361-48E4-944D-15659CC34799}" type="presParOf" srcId="{44BD03E9-D80B-45AC-A020-D3EBCD447688}" destId="{2053ADA9-D95B-4E4D-9EE2-9EB428EF832B}" srcOrd="0" destOrd="0" presId="urn:microsoft.com/office/officeart/2005/8/layout/bProcess4"/>
    <dgm:cxn modelId="{53CF78D5-5537-4D28-A3B3-B1EC3794E0A5}" type="presParOf" srcId="{44BD03E9-D80B-45AC-A020-D3EBCD447688}" destId="{928121AC-59A2-4C01-AECB-70711F08D8F5}" srcOrd="1" destOrd="0" presId="urn:microsoft.com/office/officeart/2005/8/layout/bProcess4"/>
    <dgm:cxn modelId="{E450BBC7-FB3D-44E4-A38F-8BE065ED7921}" type="presParOf" srcId="{098C321B-CC95-44FC-8190-4449CF988268}" destId="{A53FD8C5-ADED-442A-981B-50F1E014AE92}" srcOrd="15" destOrd="0" presId="urn:microsoft.com/office/officeart/2005/8/layout/bProcess4"/>
    <dgm:cxn modelId="{17954679-7B8D-495D-8CAD-D33EE7496883}" type="presParOf" srcId="{098C321B-CC95-44FC-8190-4449CF988268}" destId="{F8D883CB-A00C-4E17-A721-1FB185F81B96}" srcOrd="16" destOrd="0" presId="urn:microsoft.com/office/officeart/2005/8/layout/bProcess4"/>
    <dgm:cxn modelId="{42CED83B-7472-421D-AA39-5435E2AA761A}" type="presParOf" srcId="{F8D883CB-A00C-4E17-A721-1FB185F81B96}" destId="{CB5AFD7C-A535-4DF8-A133-A90E98518E48}" srcOrd="0" destOrd="0" presId="urn:microsoft.com/office/officeart/2005/8/layout/bProcess4"/>
    <dgm:cxn modelId="{358E9932-4E04-44C7-A594-B09029B6DAF7}" type="presParOf" srcId="{F8D883CB-A00C-4E17-A721-1FB185F81B96}" destId="{0CBE8B72-EA51-4102-8015-98394A67069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D50FB-84F0-4A32-AE21-4D1371E5A94C}">
      <dsp:nvSpPr>
        <dsp:cNvPr id="0" name=""/>
        <dsp:cNvSpPr/>
      </dsp:nvSpPr>
      <dsp:spPr>
        <a:xfrm>
          <a:off x="0" y="0"/>
          <a:ext cx="5920570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4A99D-3975-4077-B3E6-FF403346D910}">
      <dsp:nvSpPr>
        <dsp:cNvPr id="0" name=""/>
        <dsp:cNvSpPr/>
      </dsp:nvSpPr>
      <dsp:spPr>
        <a:xfrm>
          <a:off x="0" y="0"/>
          <a:ext cx="5920570" cy="85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получили неудовлетворительные результаты </a:t>
          </a:r>
          <a:r>
            <a:rPr lang="ru-RU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400" b="0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не более чем по двум учебным предметам </a:t>
          </a:r>
          <a:br>
            <a:rPr lang="ru-RU" sz="1400" b="0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kern="1200" dirty="0">
              <a:latin typeface="Arial" panose="020B0604020202020204" pitchFamily="34" charset="0"/>
              <a:cs typeface="Arial" panose="020B0604020202020204" pitchFamily="34" charset="0"/>
            </a:rPr>
            <a:t>(кроме участников ГИА, проходящих ГИА только по обязательным учебным предметам)</a:t>
          </a:r>
          <a:endParaRPr lang="ru-RU" sz="11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920570" cy="857748"/>
      </dsp:txXfrm>
    </dsp:sp>
    <dsp:sp modelId="{B8D27974-14EA-4A79-9D15-E5EAC200D4E5}">
      <dsp:nvSpPr>
        <dsp:cNvPr id="0" name=""/>
        <dsp:cNvSpPr/>
      </dsp:nvSpPr>
      <dsp:spPr>
        <a:xfrm>
          <a:off x="0" y="857748"/>
          <a:ext cx="5920570" cy="0"/>
        </a:xfrm>
        <a:prstGeom prst="lin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B9AFA-B7B4-4FCB-B2C8-E2EF0A8EF2E0}">
      <dsp:nvSpPr>
        <dsp:cNvPr id="0" name=""/>
        <dsp:cNvSpPr/>
      </dsp:nvSpPr>
      <dsp:spPr>
        <a:xfrm>
          <a:off x="0" y="857748"/>
          <a:ext cx="5920570" cy="85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 явились на экзамены </a:t>
          </a:r>
          <a:br>
            <a:rPr lang="ru-RU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по уважительным причинам (болезнь или иные обстоятельства), подтвержденным документально</a:t>
          </a:r>
        </a:p>
      </dsp:txBody>
      <dsp:txXfrm>
        <a:off x="0" y="857748"/>
        <a:ext cx="5920570" cy="857748"/>
      </dsp:txXfrm>
    </dsp:sp>
    <dsp:sp modelId="{E42E2553-E650-45B1-BE5F-83797460B770}">
      <dsp:nvSpPr>
        <dsp:cNvPr id="0" name=""/>
        <dsp:cNvSpPr/>
      </dsp:nvSpPr>
      <dsp:spPr>
        <a:xfrm>
          <a:off x="0" y="1715496"/>
          <a:ext cx="5920570" cy="0"/>
        </a:xfrm>
        <a:prstGeom prst="lin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C0F07-9B65-4410-9A27-1D280BC1D005}">
      <dsp:nvSpPr>
        <dsp:cNvPr id="0" name=""/>
        <dsp:cNvSpPr/>
      </dsp:nvSpPr>
      <dsp:spPr>
        <a:xfrm>
          <a:off x="0" y="1715496"/>
          <a:ext cx="5920570" cy="85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 завершили экзамен </a:t>
          </a:r>
          <a:br>
            <a:rPr lang="ru-RU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по уважительным причинам (болезнь или иные обстоятельства), подтвержденным документально</a:t>
          </a:r>
        </a:p>
      </dsp:txBody>
      <dsp:txXfrm>
        <a:off x="0" y="1715496"/>
        <a:ext cx="5920570" cy="857748"/>
      </dsp:txXfrm>
    </dsp:sp>
    <dsp:sp modelId="{AEFFA95B-B50B-4082-AD5B-56807CFBB1BF}">
      <dsp:nvSpPr>
        <dsp:cNvPr id="0" name=""/>
        <dsp:cNvSpPr/>
      </dsp:nvSpPr>
      <dsp:spPr>
        <a:xfrm>
          <a:off x="0" y="2573245"/>
          <a:ext cx="5920570" cy="0"/>
        </a:xfrm>
        <a:prstGeom prst="lin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FF548-5C27-4EF1-9D04-6CF3FE2EFFB7}">
      <dsp:nvSpPr>
        <dsp:cNvPr id="0" name=""/>
        <dsp:cNvSpPr/>
      </dsp:nvSpPr>
      <dsp:spPr>
        <a:xfrm>
          <a:off x="0" y="2573245"/>
          <a:ext cx="5920570" cy="857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удовлетворены апелляции </a:t>
          </a:r>
          <a:r>
            <a:rPr lang="ru-RU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400" b="0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о нарушении порядка проведения ГИА конфликтной комиссией</a:t>
          </a:r>
        </a:p>
      </dsp:txBody>
      <dsp:txXfrm>
        <a:off x="0" y="2573245"/>
        <a:ext cx="5920570" cy="8577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C823A-499F-47C7-9ACC-A6DBC305993E}">
      <dsp:nvSpPr>
        <dsp:cNvPr id="0" name=""/>
        <dsp:cNvSpPr/>
      </dsp:nvSpPr>
      <dsp:spPr>
        <a:xfrm>
          <a:off x="0" y="0"/>
          <a:ext cx="4692159" cy="5190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Участникам запрещается</a:t>
          </a:r>
          <a:r>
            <a:rPr lang="ru-RU" sz="14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sp:txBody>
      <dsp:txXfrm>
        <a:off x="1002495" y="0"/>
        <a:ext cx="3689663" cy="519069"/>
      </dsp:txXfrm>
    </dsp:sp>
    <dsp:sp modelId="{45C1DA77-5DFB-4D2A-8FBA-F1DB10F43AA8}">
      <dsp:nvSpPr>
        <dsp:cNvPr id="0" name=""/>
        <dsp:cNvSpPr/>
      </dsp:nvSpPr>
      <dsp:spPr>
        <a:xfrm>
          <a:off x="333168" y="69127"/>
          <a:ext cx="405383" cy="3808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E91AD-A9CC-4DFA-87EA-B1351B5A5F9A}">
      <dsp:nvSpPr>
        <dsp:cNvPr id="0" name=""/>
        <dsp:cNvSpPr/>
      </dsp:nvSpPr>
      <dsp:spPr>
        <a:xfrm>
          <a:off x="0" y="605478"/>
          <a:ext cx="4692159" cy="413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Пересаживаться</a:t>
          </a:r>
        </a:p>
      </dsp:txBody>
      <dsp:txXfrm>
        <a:off x="1002495" y="605478"/>
        <a:ext cx="3689663" cy="413556"/>
      </dsp:txXfrm>
    </dsp:sp>
    <dsp:sp modelId="{E31ADDE9-53E9-48D1-9341-8BCDBA3324A6}">
      <dsp:nvSpPr>
        <dsp:cNvPr id="0" name=""/>
        <dsp:cNvSpPr/>
      </dsp:nvSpPr>
      <dsp:spPr>
        <a:xfrm>
          <a:off x="353302" y="605482"/>
          <a:ext cx="359954" cy="371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98E23-0D2A-4814-B265-63904B7961A8}">
      <dsp:nvSpPr>
        <dsp:cNvPr id="0" name=""/>
        <dsp:cNvSpPr/>
      </dsp:nvSpPr>
      <dsp:spPr>
        <a:xfrm>
          <a:off x="0" y="1056019"/>
          <a:ext cx="4692159" cy="413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Выносить из аудитории экзаменационные материалы и письменные заметки</a:t>
          </a:r>
        </a:p>
      </dsp:txBody>
      <dsp:txXfrm>
        <a:off x="1002495" y="1056019"/>
        <a:ext cx="3689663" cy="413556"/>
      </dsp:txXfrm>
    </dsp:sp>
    <dsp:sp modelId="{1372C446-2585-48D9-BB47-6212940E7DF6}">
      <dsp:nvSpPr>
        <dsp:cNvPr id="0" name=""/>
        <dsp:cNvSpPr/>
      </dsp:nvSpPr>
      <dsp:spPr>
        <a:xfrm>
          <a:off x="344471" y="1097714"/>
          <a:ext cx="359954" cy="371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AB05E-6EE3-4921-8829-EE08B2AB76C9}">
      <dsp:nvSpPr>
        <dsp:cNvPr id="0" name=""/>
        <dsp:cNvSpPr/>
      </dsp:nvSpPr>
      <dsp:spPr>
        <a:xfrm>
          <a:off x="0" y="1541583"/>
          <a:ext cx="4692159" cy="413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>
              <a:latin typeface="Arial" panose="020B0604020202020204" pitchFamily="34" charset="0"/>
              <a:cs typeface="Arial" panose="020B0604020202020204" pitchFamily="34" charset="0"/>
            </a:rPr>
            <a:t>Фотографировать экзаменационные материалы</a:t>
          </a:r>
          <a:endParaRPr lang="ru-RU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2495" y="1541583"/>
        <a:ext cx="3689663" cy="413556"/>
      </dsp:txXfrm>
    </dsp:sp>
    <dsp:sp modelId="{1E5EDAA1-3B7C-4555-9600-B61693D2CF8E}">
      <dsp:nvSpPr>
        <dsp:cNvPr id="0" name=""/>
        <dsp:cNvSpPr/>
      </dsp:nvSpPr>
      <dsp:spPr>
        <a:xfrm>
          <a:off x="344471" y="1529762"/>
          <a:ext cx="359954" cy="371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CC939-0E91-4386-89D4-6993FC5841AD}">
      <dsp:nvSpPr>
        <dsp:cNvPr id="0" name=""/>
        <dsp:cNvSpPr/>
      </dsp:nvSpPr>
      <dsp:spPr>
        <a:xfrm>
          <a:off x="0" y="1992124"/>
          <a:ext cx="4692159" cy="413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Разговаривать с другими участниками ГИА</a:t>
          </a:r>
        </a:p>
      </dsp:txBody>
      <dsp:txXfrm>
        <a:off x="1002495" y="1992124"/>
        <a:ext cx="3689663" cy="413556"/>
      </dsp:txXfrm>
    </dsp:sp>
    <dsp:sp modelId="{25C29B7A-1C83-44B4-B371-40A2DAE34E07}">
      <dsp:nvSpPr>
        <dsp:cNvPr id="0" name=""/>
        <dsp:cNvSpPr/>
      </dsp:nvSpPr>
      <dsp:spPr>
        <a:xfrm>
          <a:off x="344471" y="2033818"/>
          <a:ext cx="359954" cy="371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D208-A62E-4352-AFAD-40C600C99AC6}">
      <dsp:nvSpPr>
        <dsp:cNvPr id="0" name=""/>
        <dsp:cNvSpPr/>
      </dsp:nvSpPr>
      <dsp:spPr>
        <a:xfrm>
          <a:off x="0" y="2477688"/>
          <a:ext cx="4692159" cy="413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Обмениваться любыми материалами и предметами с другими участниками ГИА</a:t>
          </a:r>
        </a:p>
      </dsp:txBody>
      <dsp:txXfrm>
        <a:off x="1002495" y="2477688"/>
        <a:ext cx="3689663" cy="413556"/>
      </dsp:txXfrm>
    </dsp:sp>
    <dsp:sp modelId="{790C2E1B-45D3-4DDA-B5B4-2C72CD42C3C8}">
      <dsp:nvSpPr>
        <dsp:cNvPr id="0" name=""/>
        <dsp:cNvSpPr/>
      </dsp:nvSpPr>
      <dsp:spPr>
        <a:xfrm>
          <a:off x="344471" y="2465866"/>
          <a:ext cx="359954" cy="371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1F526-517A-47CB-9D28-717E28BECA7D}">
      <dsp:nvSpPr>
        <dsp:cNvPr id="0" name=""/>
        <dsp:cNvSpPr/>
      </dsp:nvSpPr>
      <dsp:spPr>
        <a:xfrm>
          <a:off x="0" y="2928229"/>
          <a:ext cx="4692159" cy="413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>
              <a:latin typeface="Arial" panose="020B0604020202020204" pitchFamily="34" charset="0"/>
              <a:cs typeface="Arial" panose="020B0604020202020204" pitchFamily="34" charset="0"/>
            </a:rPr>
            <a:t>Выходить из аудитории без сопровождения</a:t>
          </a:r>
          <a:endParaRPr lang="ru-RU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2495" y="2928229"/>
        <a:ext cx="3689663" cy="413556"/>
      </dsp:txXfrm>
    </dsp:sp>
    <dsp:sp modelId="{1239E6C2-6CC3-4EC1-BA71-AD286B6D8858}">
      <dsp:nvSpPr>
        <dsp:cNvPr id="0" name=""/>
        <dsp:cNvSpPr/>
      </dsp:nvSpPr>
      <dsp:spPr>
        <a:xfrm>
          <a:off x="344471" y="2969922"/>
          <a:ext cx="359954" cy="371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BA444-6C57-4864-A3F9-8633438A8A52}">
      <dsp:nvSpPr>
        <dsp:cNvPr id="0" name=""/>
        <dsp:cNvSpPr/>
      </dsp:nvSpPr>
      <dsp:spPr>
        <a:xfrm>
          <a:off x="0" y="3429143"/>
          <a:ext cx="4692159" cy="4913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Нельзя приносить в аудиторию:</a:t>
          </a:r>
        </a:p>
      </dsp:txBody>
      <dsp:txXfrm>
        <a:off x="1002495" y="3429143"/>
        <a:ext cx="3689663" cy="491304"/>
      </dsp:txXfrm>
    </dsp:sp>
    <dsp:sp modelId="{43C175CC-3C83-459F-8405-288E62136EC4}">
      <dsp:nvSpPr>
        <dsp:cNvPr id="0" name=""/>
        <dsp:cNvSpPr/>
      </dsp:nvSpPr>
      <dsp:spPr>
        <a:xfrm>
          <a:off x="328279" y="3495756"/>
          <a:ext cx="370755" cy="3795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90854-47FE-49A8-A569-9785974C13EE}">
      <dsp:nvSpPr>
        <dsp:cNvPr id="0" name=""/>
        <dsp:cNvSpPr/>
      </dsp:nvSpPr>
      <dsp:spPr>
        <a:xfrm>
          <a:off x="0" y="4004224"/>
          <a:ext cx="4692159" cy="14885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14000"/>
            </a:lnSpc>
            <a:spcBef>
              <a:spcPct val="0"/>
            </a:spcBef>
            <a:spcAft>
              <a:spcPts val="1000"/>
            </a:spcAft>
          </a:pPr>
          <a: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Средства связи;</a:t>
          </a:r>
          <a:b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электронно-вычислительную технику; фото-, аудио- и видеоаппаратуру;</a:t>
          </a:r>
          <a:b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справочные материалы и письменные заметки; </a:t>
          </a:r>
          <a:b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уведомление о регистрации на экзамены</a:t>
          </a:r>
          <a:endParaRPr lang="ru-RU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2495" y="4004224"/>
        <a:ext cx="3689663" cy="1488545"/>
      </dsp:txXfrm>
    </dsp:sp>
    <dsp:sp modelId="{71B9FEE5-5B43-42C6-BEC6-73C9EB56BA98}">
      <dsp:nvSpPr>
        <dsp:cNvPr id="0" name=""/>
        <dsp:cNvSpPr/>
      </dsp:nvSpPr>
      <dsp:spPr>
        <a:xfrm>
          <a:off x="267252" y="4461053"/>
          <a:ext cx="532053" cy="574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6232E-5E6E-47B7-BC56-0790772848B4}">
      <dsp:nvSpPr>
        <dsp:cNvPr id="0" name=""/>
        <dsp:cNvSpPr/>
      </dsp:nvSpPr>
      <dsp:spPr>
        <a:xfrm>
          <a:off x="1582" y="0"/>
          <a:ext cx="3236835" cy="720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PT Sans"/>
            </a:rPr>
            <a:t>Минимальный порог баллов для </a:t>
          </a:r>
          <a:br>
            <a:rPr lang="ru-RU" sz="1600" kern="1200" dirty="0">
              <a:latin typeface="PT Sans"/>
            </a:rPr>
          </a:br>
          <a:r>
            <a:rPr lang="ru-RU" sz="1600" kern="1200" dirty="0">
              <a:latin typeface="PT Sans"/>
            </a:rPr>
            <a:t>поступления в вуз</a:t>
          </a:r>
          <a:endParaRPr lang="ru-RU" sz="1600" kern="1200" dirty="0"/>
        </a:p>
      </dsp:txBody>
      <dsp:txXfrm>
        <a:off x="361582" y="0"/>
        <a:ext cx="2516835" cy="72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6232E-5E6E-47B7-BC56-0790772848B4}">
      <dsp:nvSpPr>
        <dsp:cNvPr id="0" name=""/>
        <dsp:cNvSpPr/>
      </dsp:nvSpPr>
      <dsp:spPr>
        <a:xfrm>
          <a:off x="1579" y="0"/>
          <a:ext cx="3236840" cy="720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PT Sans"/>
            </a:rPr>
            <a:t>Минимальный порог баллов для </a:t>
          </a:r>
          <a:br>
            <a:rPr lang="ru-RU" sz="1600" kern="1200" dirty="0">
              <a:latin typeface="PT Sans"/>
            </a:rPr>
          </a:br>
          <a:r>
            <a:rPr lang="ru-RU" sz="1600" kern="1200" dirty="0">
              <a:latin typeface="PT Sans"/>
            </a:rPr>
            <a:t>получения АТТЕСТАТА</a:t>
          </a:r>
          <a:endParaRPr lang="ru-RU" sz="1600" kern="1200" dirty="0"/>
        </a:p>
      </dsp:txBody>
      <dsp:txXfrm>
        <a:off x="361579" y="0"/>
        <a:ext cx="2516840" cy="720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6232E-5E6E-47B7-BC56-0790772848B4}">
      <dsp:nvSpPr>
        <dsp:cNvPr id="0" name=""/>
        <dsp:cNvSpPr/>
      </dsp:nvSpPr>
      <dsp:spPr>
        <a:xfrm>
          <a:off x="0" y="0"/>
          <a:ext cx="4747886" cy="7200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Как получить дополнительные баллы к ЕГЭ  при поступлении в вуз?</a:t>
          </a:r>
          <a:endParaRPr lang="ru-RU" sz="1600" b="1" kern="1200" dirty="0"/>
        </a:p>
      </dsp:txBody>
      <dsp:txXfrm>
        <a:off x="360000" y="0"/>
        <a:ext cx="4027886" cy="720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6232E-5E6E-47B7-BC56-0790772848B4}">
      <dsp:nvSpPr>
        <dsp:cNvPr id="0" name=""/>
        <dsp:cNvSpPr/>
      </dsp:nvSpPr>
      <dsp:spPr>
        <a:xfrm>
          <a:off x="0" y="0"/>
          <a:ext cx="4752009" cy="7200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Важные моменты </a:t>
          </a:r>
          <a:r>
            <a:rPr lang="ru-RU" alt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ВсОШ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000" y="0"/>
        <a:ext cx="4032009" cy="720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6232E-5E6E-47B7-BC56-0790772848B4}">
      <dsp:nvSpPr>
        <dsp:cNvPr id="0" name=""/>
        <dsp:cNvSpPr/>
      </dsp:nvSpPr>
      <dsp:spPr>
        <a:xfrm>
          <a:off x="5964" y="0"/>
          <a:ext cx="6101769" cy="60756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Востребованные профессии будущего</a:t>
          </a:r>
        </a:p>
      </dsp:txBody>
      <dsp:txXfrm>
        <a:off x="309748" y="0"/>
        <a:ext cx="5494201" cy="6075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F7DDD-2659-4049-A364-8FAFAA1E9CEF}">
      <dsp:nvSpPr>
        <dsp:cNvPr id="0" name=""/>
        <dsp:cNvSpPr/>
      </dsp:nvSpPr>
      <dsp:spPr>
        <a:xfrm>
          <a:off x="0" y="0"/>
          <a:ext cx="4482440" cy="5431722"/>
        </a:xfrm>
        <a:prstGeom prst="triangl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A4C5DD-A033-45DC-8436-024664FDFD10}">
      <dsp:nvSpPr>
        <dsp:cNvPr id="0" name=""/>
        <dsp:cNvSpPr/>
      </dsp:nvSpPr>
      <dsp:spPr>
        <a:xfrm>
          <a:off x="2241220" y="543702"/>
          <a:ext cx="2913586" cy="965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Подача документов для поступления в вуз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не позднее</a:t>
          </a:r>
          <a:r>
            <a:rPr lang="en-US" altLang="ru-RU" sz="16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altLang="ru-RU" sz="16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20 июня</a:t>
          </a:r>
          <a:r>
            <a:rPr lang="en-US" altLang="ru-RU" sz="16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— начало приема документов</a:t>
          </a:r>
        </a:p>
      </dsp:txBody>
      <dsp:txXfrm>
        <a:off x="2288347" y="590829"/>
        <a:ext cx="2819332" cy="871149"/>
      </dsp:txXfrm>
    </dsp:sp>
    <dsp:sp modelId="{A6F76D93-B03D-4D5F-B716-7AB345028A03}">
      <dsp:nvSpPr>
        <dsp:cNvPr id="0" name=""/>
        <dsp:cNvSpPr/>
      </dsp:nvSpPr>
      <dsp:spPr>
        <a:xfrm>
          <a:off x="2241220" y="1629781"/>
          <a:ext cx="2913586" cy="965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58853"/>
              <a:satOff val="-1455"/>
              <a:lumOff val="83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Лично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в приемной комиссии вуза или отправить по почте</a:t>
          </a:r>
        </a:p>
      </dsp:txBody>
      <dsp:txXfrm>
        <a:off x="2288347" y="1676908"/>
        <a:ext cx="2819332" cy="871149"/>
      </dsp:txXfrm>
    </dsp:sp>
    <dsp:sp modelId="{720CE497-E147-4902-8802-15603B56BFEE}">
      <dsp:nvSpPr>
        <dsp:cNvPr id="0" name=""/>
        <dsp:cNvSpPr/>
      </dsp:nvSpPr>
      <dsp:spPr>
        <a:xfrm>
          <a:off x="2241220" y="2715861"/>
          <a:ext cx="2913586" cy="965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17705"/>
              <a:satOff val="-2910"/>
              <a:lumOff val="166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Онлайн</a:t>
          </a: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на официальном </a:t>
          </a:r>
          <a:b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сайте вуза</a:t>
          </a:r>
        </a:p>
      </dsp:txBody>
      <dsp:txXfrm>
        <a:off x="2288347" y="2762988"/>
        <a:ext cx="2819332" cy="871149"/>
      </dsp:txXfrm>
    </dsp:sp>
    <dsp:sp modelId="{07B5355A-95EC-4C3A-88A3-5BB9EEF34747}">
      <dsp:nvSpPr>
        <dsp:cNvPr id="0" name=""/>
        <dsp:cNvSpPr/>
      </dsp:nvSpPr>
      <dsp:spPr>
        <a:xfrm>
          <a:off x="2241220" y="3796939"/>
          <a:ext cx="2913586" cy="965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1527175" lvl="0" indent="0" algn="ctr" defTabSz="2889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Онлайн</a:t>
          </a:r>
        </a:p>
        <a:p>
          <a:pPr marL="1343025" lvl="0" indent="0" algn="ctr" defTabSz="2889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на портале</a:t>
          </a:r>
        </a:p>
        <a:p>
          <a:pPr marL="1343025" lvl="0" indent="0" algn="ctr" defTabSz="2889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Госуслуг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8347" y="3844066"/>
        <a:ext cx="2819332" cy="871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731FD-5032-41BA-97A2-8BCA940C0EF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AFDA5-4C77-45CD-A67B-54285451F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2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22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1117" algn="l" defTabSz="10222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2233" algn="l" defTabSz="10222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33351" algn="l" defTabSz="10222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44467" algn="l" defTabSz="10222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55584" algn="l" defTabSz="10222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66701" algn="l" defTabSz="10222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77817" algn="l" defTabSz="10222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88935" algn="l" defTabSz="10222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пунктом 11 Порядка ГИА-9 итоговое собеседование – обязательное условие допуска к государственной итоговой аттестации по образовательным программам основного общего образования для обучающихся 9 классов. </a:t>
            </a:r>
          </a:p>
          <a:p>
            <a:r>
              <a:rPr lang="ru-RU" dirty="0" err="1"/>
              <a:t>Рособрнадзором</a:t>
            </a:r>
            <a:r>
              <a:rPr lang="ru-RU" dirty="0"/>
              <a:t> определены даты</a:t>
            </a:r>
            <a:r>
              <a:rPr lang="ru-RU" baseline="0" dirty="0"/>
              <a:t> проведения итогового собеседования по русскому языку: 8 февраля, 15 марта и 15 мая,   и </a:t>
            </a:r>
            <a:r>
              <a:rPr lang="ru-RU" dirty="0"/>
              <a:t>расписание</a:t>
            </a:r>
            <a:r>
              <a:rPr lang="ru-RU" baseline="0" dirty="0"/>
              <a:t> проведения государственной итоговой аттестации в 9 классах.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Расписание ГИА-9 на 2023 год утверждено приказом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и Рособрнадзора. Экзамены проходят в досрочный, основной и дополнительный периоды: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Досрочный период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соответствии с расписанием пройдет с 21 апреля по 3 мая. В этот период ГИА-9 сдают девятиклассники, которые не могут присутствовать на экзаменах в основной период по уважительным причинам, подтвержденным документально. 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период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расписанием начнется с 24 мая и закончится 17 июня.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этом этапе ГИА-9 сдает большинство школьников, заканчивающих 9 класс. 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Дополнительный период пройдет с 4 по 15 сентября.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нем примут участие те, кто не участвовал в экзаменах (по уважительным причинам, подтвержденным документально) или не справился с заданиями более чем по двум учебным предметам либо повторно получил неудовлетворительный результат по одному или двум учебным предметам в резервные сроки.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BB14-395F-4029-ABE9-2F7DE4D9A3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1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проведении ГИА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BB14-395F-4029-ABE9-2F7DE4D9A3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3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19100" y="1235075"/>
            <a:ext cx="5916613" cy="3328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151" fontAlgn="base">
              <a:spcBef>
                <a:spcPct val="0"/>
              </a:spcBef>
              <a:spcAft>
                <a:spcPct val="0"/>
              </a:spcAft>
              <a:defRPr/>
            </a:pPr>
            <a:fld id="{47D6B1AC-6D36-4289-B95E-21BC0A0D08EF}" type="slidenum">
              <a:rPr lang="ru-RU">
                <a:solidFill>
                  <a:prstClr val="black"/>
                </a:solidFill>
                <a:latin typeface="Calibri"/>
                <a:cs typeface="Arial" charset="0"/>
              </a:rPr>
              <a:pPr defTabSz="457151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3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35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E3C7-0336-41A9-8888-B379F9FA0B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1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DAA5-E476-46F1-B432-C5D551E1B040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8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E27F-F154-463D-97D4-CAAD5DAC53CA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8" y="274703"/>
            <a:ext cx="3655008" cy="58544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703"/>
            <a:ext cx="10768198" cy="58544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54AF-BD05-4953-86AA-3B746144640C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07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AC42-9A49-414D-98AB-C1117B7C8771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0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5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DF2C-101E-4B76-A803-0F808ED84211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1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6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71D-0B10-4429-AFCB-53C86AFAABF3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9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380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3CFF-D540-4EC8-BB69-2FB9341B1BF4}" type="datetime1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2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2D0F-E273-4834-A280-999DFA86B5A8}" type="datetime1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6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4FE6-3E2A-47B7-B028-80D3E2A968F8}" type="datetime1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2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F92B-2D41-4108-8278-2158EED4FEDB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1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16" indent="0">
              <a:buNone/>
              <a:defRPr sz="3300"/>
            </a:lvl2pPr>
            <a:lvl3pPr marL="1088433" indent="0">
              <a:buNone/>
              <a:defRPr sz="2900"/>
            </a:lvl3pPr>
            <a:lvl4pPr marL="1632649" indent="0">
              <a:buNone/>
              <a:defRPr sz="2400"/>
            </a:lvl4pPr>
            <a:lvl5pPr marL="2176864" indent="0">
              <a:buNone/>
              <a:defRPr sz="2400"/>
            </a:lvl5pPr>
            <a:lvl6pPr marL="2721079" indent="0">
              <a:buNone/>
              <a:defRPr sz="2400"/>
            </a:lvl6pPr>
            <a:lvl7pPr marL="3265296" indent="0">
              <a:buNone/>
              <a:defRPr sz="2400"/>
            </a:lvl7pPr>
            <a:lvl8pPr marL="3809512" indent="0">
              <a:buNone/>
              <a:defRPr sz="2400"/>
            </a:lvl8pPr>
            <a:lvl9pPr marL="435372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9C53-C201-4222-A21A-CBC39C692569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1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30" tIns="54416" rIns="108830" bIns="544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30" tIns="54416" rIns="108830" bIns="544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985C-1A96-4D5A-92D4-D749930947A0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A0438-FDE2-4D42-8FE0-4F4D6D8D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3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1088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62" indent="-408162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52" indent="-340135" algn="l" defTabSz="108843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40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57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72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88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5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1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6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3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4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7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12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8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3.png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diagramData" Target="../diagrams/data8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19" Type="http://schemas.openxmlformats.org/officeDocument/2006/relationships/image" Target="../media/image8.png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image" Target="../media/image40.png"/><Relationship Id="rId18" Type="http://schemas.openxmlformats.org/officeDocument/2006/relationships/image" Target="../media/image7.png"/><Relationship Id="rId3" Type="http://schemas.openxmlformats.org/officeDocument/2006/relationships/image" Target="../media/image34.gif"/><Relationship Id="rId21" Type="http://schemas.openxmlformats.org/officeDocument/2006/relationships/image" Target="../media/image46.png"/><Relationship Id="rId7" Type="http://schemas.openxmlformats.org/officeDocument/2006/relationships/diagramQuickStyle" Target="../diagrams/quickStyle11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38.png"/><Relationship Id="rId5" Type="http://schemas.openxmlformats.org/officeDocument/2006/relationships/diagramData" Target="../diagrams/data11.xml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19" Type="http://schemas.openxmlformats.org/officeDocument/2006/relationships/image" Target="../media/image8.png"/><Relationship Id="rId4" Type="http://schemas.openxmlformats.org/officeDocument/2006/relationships/image" Target="../media/image35.png"/><Relationship Id="rId9" Type="http://schemas.microsoft.com/office/2007/relationships/diagramDrawing" Target="../diagrams/drawing11.xml"/><Relationship Id="rId14" Type="http://schemas.openxmlformats.org/officeDocument/2006/relationships/image" Target="../media/image41.png"/><Relationship Id="rId22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8.png"/><Relationship Id="rId7" Type="http://schemas.openxmlformats.org/officeDocument/2006/relationships/image" Target="../media/image5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217672002_13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vk.com/wall-217672002_6" TargetMode="External"/><Relationship Id="rId7" Type="http://schemas.openxmlformats.org/officeDocument/2006/relationships/hyperlink" Target="https://vk.com/wall-217672002_14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vk.com/wall-217672002_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wall-217672002_11" TargetMode="External"/><Relationship Id="rId11" Type="http://schemas.openxmlformats.org/officeDocument/2006/relationships/image" Target="../media/image57.png"/><Relationship Id="rId5" Type="http://schemas.openxmlformats.org/officeDocument/2006/relationships/hyperlink" Target="https://vk.com/wall-217672002_10" TargetMode="External"/><Relationship Id="rId10" Type="http://schemas.openxmlformats.org/officeDocument/2006/relationships/image" Target="../media/image56.jpeg"/><Relationship Id="rId4" Type="http://schemas.openxmlformats.org/officeDocument/2006/relationships/hyperlink" Target="https://vk.com/wall-217672002_12" TargetMode="External"/><Relationship Id="rId9" Type="http://schemas.openxmlformats.org/officeDocument/2006/relationships/hyperlink" Target="https://vk.com/wall-217672002_15" TargetMode="External"/><Relationship Id="rId1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66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image" Target="../media/image67.png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24" Type="http://schemas.openxmlformats.org/officeDocument/2006/relationships/image" Target="../media/image8.png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23" Type="http://schemas.openxmlformats.org/officeDocument/2006/relationships/image" Target="../media/image7.png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hyperlink" Target="http://postupi-sr.ru/" TargetMode="External"/><Relationship Id="rId3" Type="http://schemas.openxmlformats.org/officeDocument/2006/relationships/diagramLayout" Target="../diagrams/layout17.xml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openxmlformats.org/officeDocument/2006/relationships/image" Target="../media/image72.png"/><Relationship Id="rId5" Type="http://schemas.openxmlformats.org/officeDocument/2006/relationships/diagramColors" Target="../diagrams/colors17.xml"/><Relationship Id="rId15" Type="http://schemas.openxmlformats.org/officeDocument/2006/relationships/image" Target="../media/image8.png"/><Relationship Id="rId10" Type="http://schemas.openxmlformats.org/officeDocument/2006/relationships/image" Target="../media/image71.pn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70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19.xml"/><Relationship Id="rId3" Type="http://schemas.openxmlformats.org/officeDocument/2006/relationships/diagramLayout" Target="../diagrams/layout18.xml"/><Relationship Id="rId7" Type="http://schemas.openxmlformats.org/officeDocument/2006/relationships/image" Target="../media/image74.png"/><Relationship Id="rId12" Type="http://schemas.openxmlformats.org/officeDocument/2006/relationships/diagramQuickStyle" Target="../diagrams/quickStyle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openxmlformats.org/officeDocument/2006/relationships/diagramLayout" Target="../diagrams/layout19.xml"/><Relationship Id="rId5" Type="http://schemas.openxmlformats.org/officeDocument/2006/relationships/diagramColors" Target="../diagrams/colors18.xml"/><Relationship Id="rId10" Type="http://schemas.openxmlformats.org/officeDocument/2006/relationships/diagramData" Target="../diagrams/data19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8.png"/><Relationship Id="rId14" Type="http://schemas.microsoft.com/office/2007/relationships/diagramDrawing" Target="../diagrams/drawin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8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martia.me/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atlas100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filum.ru/" TargetMode="External"/><Relationship Id="rId5" Type="http://schemas.openxmlformats.org/officeDocument/2006/relationships/hyperlink" Target="https://proforientator.ru/tests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prof.asurso.ru/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7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19323" y="84489"/>
            <a:ext cx="2748795" cy="1513824"/>
            <a:chOff x="143554" y="-114709"/>
            <a:chExt cx="3664921" cy="2016658"/>
          </a:xfrm>
        </p:grpSpPr>
        <p:pic>
          <p:nvPicPr>
            <p:cNvPr id="5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-114709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638822" y="283344"/>
            <a:ext cx="6428871" cy="400091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 latinLnBrk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Министерство образования и науки Самарской области</a:t>
            </a:r>
          </a:p>
        </p:txBody>
      </p:sp>
      <p:sp>
        <p:nvSpPr>
          <p:cNvPr id="8" name="Подзаголовок 10"/>
          <p:cNvSpPr txBox="1">
            <a:spLocks/>
          </p:cNvSpPr>
          <p:nvPr/>
        </p:nvSpPr>
        <p:spPr>
          <a:xfrm>
            <a:off x="115757" y="1806736"/>
            <a:ext cx="11935372" cy="2228990"/>
          </a:xfrm>
          <a:prstGeom prst="rect">
            <a:avLst/>
          </a:prstGeom>
        </p:spPr>
        <p:txBody>
          <a:bodyPr wrap="square" lIns="91423" tIns="45711" rIns="91423" bIns="45711" spcCol="0" anchor="ctr">
            <a:normAutofit/>
          </a:bodyPr>
          <a:lstStyle/>
          <a:p>
            <a:endParaRPr lang="ru-RU" sz="4000" dirty="0"/>
          </a:p>
          <a:p>
            <a:pPr algn="ctr"/>
            <a:r>
              <a:rPr lang="ru-RU" sz="4000" dirty="0"/>
              <a:t> </a:t>
            </a: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 готовности региона</a:t>
            </a:r>
            <a:b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 экзаменационной кампании 2023 года</a:t>
            </a:r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1543929" y="5423233"/>
            <a:ext cx="9263563" cy="11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 marL="342900" indent="-342900"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42900" indent="-34290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 defTabSz="914400">
              <a:spcBef>
                <a:spcPct val="0"/>
              </a:spcBef>
            </a:pPr>
            <a:r>
              <a:rPr lang="ru-RU" altLang="ru-RU" sz="1600" dirty="0" err="1">
                <a:cs typeface="Arial" panose="020B0604020202020204" pitchFamily="34" charset="0"/>
              </a:rPr>
              <a:t>Акопьян</a:t>
            </a:r>
            <a:r>
              <a:rPr lang="ru-RU" altLang="ru-RU" sz="1600" dirty="0">
                <a:cs typeface="Arial" panose="020B0604020202020204" pitchFamily="34" charset="0"/>
              </a:rPr>
              <a:t> Виктор Альбертович, </a:t>
            </a:r>
          </a:p>
          <a:p>
            <a:pPr marL="0" lvl="1" indent="0" algn="ctr" defTabSz="914400">
              <a:spcBef>
                <a:spcPct val="0"/>
              </a:spcBef>
            </a:pPr>
            <a:r>
              <a:rPr lang="ru-RU" altLang="ru-RU" sz="1600" dirty="0">
                <a:cs typeface="Arial" panose="020B0604020202020204" pitchFamily="34" charset="0"/>
              </a:rPr>
              <a:t>министр образования и науки Самарской области</a:t>
            </a:r>
          </a:p>
          <a:p>
            <a:pPr marL="0" lvl="1" indent="0" algn="ctr" defTabSz="914400">
              <a:lnSpc>
                <a:spcPct val="110000"/>
              </a:lnSpc>
              <a:spcBef>
                <a:spcPct val="0"/>
              </a:spcBef>
            </a:pPr>
            <a:endParaRPr lang="ru-RU" altLang="ru-RU" sz="1600" dirty="0">
              <a:cs typeface="Arial" panose="020B0604020202020204" pitchFamily="34" charset="0"/>
            </a:endParaRPr>
          </a:p>
          <a:p>
            <a:pPr marL="0" lvl="1" indent="0" algn="ctr" defTabSz="914400">
              <a:lnSpc>
                <a:spcPct val="110000"/>
              </a:lnSpc>
              <a:spcBef>
                <a:spcPct val="0"/>
              </a:spcBef>
            </a:pPr>
            <a:r>
              <a:rPr lang="ru-RU" altLang="ru-RU" sz="1600" dirty="0">
                <a:cs typeface="Arial" panose="020B0604020202020204" pitchFamily="34" charset="0"/>
              </a:rPr>
              <a:t>30.03.2023</a:t>
            </a:r>
          </a:p>
        </p:txBody>
      </p:sp>
      <p:sp>
        <p:nvSpPr>
          <p:cNvPr id="2" name="AutoShape 2" descr="2023 — Год педагога и наставника в РФ, Год труда в РС (Я) « «Город Удачный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2023 — Год педагога и наставника в РФ, Год труда в РС (Я) « «Город Удачный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0082" y="283344"/>
            <a:ext cx="2904613" cy="14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8"/>
          <p:cNvGrpSpPr>
            <a:grpSpLocks/>
          </p:cNvGrpSpPr>
          <p:nvPr/>
        </p:nvGrpSpPr>
        <p:grpSpPr bwMode="auto">
          <a:xfrm>
            <a:off x="0" y="3176"/>
            <a:ext cx="12192001" cy="6854825"/>
            <a:chOff x="1" y="3663"/>
            <a:chExt cx="9144000" cy="6875598"/>
          </a:xfrm>
        </p:grpSpPr>
        <p:sp>
          <p:nvSpPr>
            <p:cNvPr id="5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Расписание ГИА 2023 года</a:t>
              </a:r>
            </a:p>
          </p:txBody>
        </p:sp>
        <p:grpSp>
          <p:nvGrpSpPr>
            <p:cNvPr id="6" name="Группа 57"/>
            <p:cNvGrpSpPr>
              <a:grpSpLocks/>
            </p:cNvGrpSpPr>
            <p:nvPr/>
          </p:nvGrpSpPr>
          <p:grpSpPr bwMode="auto">
            <a:xfrm>
              <a:off x="1" y="3663"/>
              <a:ext cx="9144000" cy="6875598"/>
              <a:chOff x="1" y="3663"/>
              <a:chExt cx="9144000" cy="6875598"/>
            </a:xfrm>
          </p:grpSpPr>
          <p:sp>
            <p:nvSpPr>
              <p:cNvPr id="7" name="Блок-схема: процесс 6"/>
              <p:cNvSpPr/>
              <p:nvPr/>
            </p:nvSpPr>
            <p:spPr>
              <a:xfrm>
                <a:off x="1" y="6699869"/>
                <a:ext cx="9143999" cy="179392"/>
              </a:xfrm>
              <a:prstGeom prst="flowChartProcess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8" name="Группа 29"/>
              <p:cNvGrpSpPr>
                <a:grpSpLocks/>
              </p:cNvGrpSpPr>
              <p:nvPr/>
            </p:nvGrpSpPr>
            <p:grpSpPr bwMode="auto">
              <a:xfrm>
                <a:off x="6351" y="3663"/>
                <a:ext cx="9137650" cy="760427"/>
                <a:chOff x="-17878" y="1413149"/>
                <a:chExt cx="9196386" cy="1310626"/>
              </a:xfrm>
            </p:grpSpPr>
            <p:sp>
              <p:nvSpPr>
                <p:cNvPr id="9" name="Полилиния 8"/>
                <p:cNvSpPr/>
                <p:nvPr/>
              </p:nvSpPr>
              <p:spPr>
                <a:xfrm>
                  <a:off x="3276348" y="1420126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>
                <a:xfrm>
                  <a:off x="3779867" y="1413149"/>
                  <a:ext cx="5398641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22" name="Рисунок 21" descr="Изображение выглядит как календарь&#10;&#10;Автоматически созданное описание">
            <a:extLst>
              <a:ext uri="{FF2B5EF4-FFF2-40B4-BE49-F238E27FC236}">
                <a16:creationId xmlns:a16="http://schemas.microsoft.com/office/drawing/2014/main" xmlns="" id="{7CEF34B0-C8DE-F3FB-BCEB-F1959591A7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" r="-810"/>
          <a:stretch/>
        </p:blipFill>
        <p:spPr>
          <a:xfrm>
            <a:off x="118542" y="1046377"/>
            <a:ext cx="6300019" cy="480345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лендарь&#10;&#10;Автоматически созданное описание">
            <a:extLst>
              <a:ext uri="{FF2B5EF4-FFF2-40B4-BE49-F238E27FC236}">
                <a16:creationId xmlns:a16="http://schemas.microsoft.com/office/drawing/2014/main" xmlns="" id="{6AB85330-08C6-D03E-F3D8-3CD84E94B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561" y="1585436"/>
            <a:ext cx="5549953" cy="462538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58C83A7-DEBB-314D-BD5E-3A38A3385C6D}"/>
              </a:ext>
            </a:extLst>
          </p:cNvPr>
          <p:cNvSpPr/>
          <p:nvPr/>
        </p:nvSpPr>
        <p:spPr>
          <a:xfrm>
            <a:off x="334566" y="5374010"/>
            <a:ext cx="2664296" cy="836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8230DDB-D523-B201-49C6-1D189E224AA8}"/>
              </a:ext>
            </a:extLst>
          </p:cNvPr>
          <p:cNvSpPr/>
          <p:nvPr/>
        </p:nvSpPr>
        <p:spPr>
          <a:xfrm>
            <a:off x="9303396" y="1092262"/>
            <a:ext cx="2664296" cy="836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10</a:t>
            </a:fld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8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0" y="2765123"/>
            <a:ext cx="10971372" cy="20526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 latinLnBrk="1">
              <a:spcBef>
                <a:spcPct val="20000"/>
              </a:spcBef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итоговая аттестация </a:t>
            </a:r>
            <a:b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образовательным программам </a:t>
            </a:r>
            <a:b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среднего общего образования</a:t>
            </a:r>
            <a:endParaRPr lang="ru-RU" alt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38" y="770645"/>
            <a:ext cx="2760814" cy="158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58"/>
          <p:cNvGrpSpPr>
            <a:grpSpLocks/>
          </p:cNvGrpSpPr>
          <p:nvPr/>
        </p:nvGrpSpPr>
        <p:grpSpPr bwMode="auto">
          <a:xfrm>
            <a:off x="0" y="3177"/>
            <a:ext cx="12190414" cy="6856412"/>
            <a:chOff x="1" y="3663"/>
            <a:chExt cx="9144000" cy="6875598"/>
          </a:xfrm>
          <a:solidFill>
            <a:schemeClr val="accent4">
              <a:lumMod val="75000"/>
            </a:schemeClr>
          </a:solidFill>
        </p:grpSpPr>
        <p:sp>
          <p:nvSpPr>
            <p:cNvPr id="19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Группа 57"/>
            <p:cNvGrpSpPr>
              <a:grpSpLocks/>
            </p:cNvGrpSpPr>
            <p:nvPr/>
          </p:nvGrpSpPr>
          <p:grpSpPr bwMode="auto">
            <a:xfrm>
              <a:off x="1" y="3663"/>
              <a:ext cx="9144000" cy="6875598"/>
              <a:chOff x="1" y="3663"/>
              <a:chExt cx="9144000" cy="6875598"/>
            </a:xfrm>
            <a:grpFill/>
          </p:grpSpPr>
          <p:sp>
            <p:nvSpPr>
              <p:cNvPr id="21" name="Блок-схема: процесс 20"/>
              <p:cNvSpPr/>
              <p:nvPr/>
            </p:nvSpPr>
            <p:spPr>
              <a:xfrm>
                <a:off x="1" y="6699869"/>
                <a:ext cx="9143999" cy="179392"/>
              </a:xfrm>
              <a:prstGeom prst="flowChartProcess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2" name="Группа 29"/>
              <p:cNvGrpSpPr>
                <a:grpSpLocks/>
              </p:cNvGrpSpPr>
              <p:nvPr/>
            </p:nvGrpSpPr>
            <p:grpSpPr bwMode="auto">
              <a:xfrm>
                <a:off x="6351" y="3663"/>
                <a:ext cx="9137650" cy="760427"/>
                <a:chOff x="-17878" y="1413149"/>
                <a:chExt cx="9196386" cy="1310626"/>
              </a:xfrm>
              <a:grpFill/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3276348" y="1420126"/>
                  <a:ext cx="503277" cy="1231275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3779867" y="1413149"/>
                  <a:ext cx="5398641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7058" y="904102"/>
            <a:ext cx="2904613" cy="145283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5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58"/>
          <p:cNvGrpSpPr>
            <a:grpSpLocks/>
          </p:cNvGrpSpPr>
          <p:nvPr/>
        </p:nvGrpSpPr>
        <p:grpSpPr bwMode="auto">
          <a:xfrm>
            <a:off x="0" y="3177"/>
            <a:ext cx="12190414" cy="6856412"/>
            <a:chOff x="1" y="3663"/>
            <a:chExt cx="9144000" cy="6875598"/>
          </a:xfrm>
          <a:solidFill>
            <a:schemeClr val="accent4">
              <a:lumMod val="75000"/>
            </a:schemeClr>
          </a:solidFill>
        </p:grpSpPr>
        <p:sp>
          <p:nvSpPr>
            <p:cNvPr id="11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ДОПУСК К ЕГЭ</a:t>
              </a:r>
            </a:p>
          </p:txBody>
        </p:sp>
        <p:grpSp>
          <p:nvGrpSpPr>
            <p:cNvPr id="12" name="Группа 57"/>
            <p:cNvGrpSpPr>
              <a:grpSpLocks/>
            </p:cNvGrpSpPr>
            <p:nvPr/>
          </p:nvGrpSpPr>
          <p:grpSpPr bwMode="auto">
            <a:xfrm>
              <a:off x="1" y="3663"/>
              <a:ext cx="9144000" cy="6875598"/>
              <a:chOff x="1" y="3663"/>
              <a:chExt cx="9144000" cy="6875598"/>
            </a:xfrm>
            <a:grpFill/>
          </p:grpSpPr>
          <p:sp>
            <p:nvSpPr>
              <p:cNvPr id="13" name="Блок-схема: процесс 12"/>
              <p:cNvSpPr/>
              <p:nvPr/>
            </p:nvSpPr>
            <p:spPr>
              <a:xfrm>
                <a:off x="1" y="6699869"/>
                <a:ext cx="9143999" cy="179392"/>
              </a:xfrm>
              <a:prstGeom prst="flowChartProcess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4" name="Группа 29"/>
              <p:cNvGrpSpPr>
                <a:grpSpLocks/>
              </p:cNvGrpSpPr>
              <p:nvPr/>
            </p:nvGrpSpPr>
            <p:grpSpPr bwMode="auto">
              <a:xfrm>
                <a:off x="6351" y="3663"/>
                <a:ext cx="9137650" cy="760427"/>
                <a:chOff x="-17878" y="1413149"/>
                <a:chExt cx="9196386" cy="1310626"/>
              </a:xfrm>
              <a:grpFill/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3276348" y="1420126"/>
                  <a:ext cx="503277" cy="1231275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3779867" y="1413149"/>
                  <a:ext cx="5398641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901214254"/>
              </p:ext>
            </p:extLst>
          </p:nvPr>
        </p:nvGraphicFramePr>
        <p:xfrm>
          <a:off x="266785" y="976312"/>
          <a:ext cx="4129178" cy="106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255260" y="2177782"/>
            <a:ext cx="4181596" cy="360040"/>
            <a:chOff x="439343" y="3388659"/>
            <a:chExt cx="5727326" cy="650341"/>
          </a:xfrm>
          <a:solidFill>
            <a:schemeClr val="accent4"/>
          </a:solidFill>
        </p:grpSpPr>
        <p:sp>
          <p:nvSpPr>
            <p:cNvPr id="33" name="Стрелка вниз 32"/>
            <p:cNvSpPr/>
            <p:nvPr/>
          </p:nvSpPr>
          <p:spPr>
            <a:xfrm>
              <a:off x="2716306" y="3388659"/>
              <a:ext cx="833717" cy="650341"/>
            </a:xfrm>
            <a:prstGeom prst="downArrow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39343" y="3388659"/>
              <a:ext cx="5727326" cy="0"/>
            </a:xfrm>
            <a:prstGeom prst="line">
              <a:avLst/>
            </a:prstGeom>
            <a:grpFill/>
            <a:ln w="76200"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465" y="5950074"/>
            <a:ext cx="180020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664078983"/>
              </p:ext>
            </p:extLst>
          </p:nvPr>
        </p:nvGraphicFramePr>
        <p:xfrm>
          <a:off x="240955" y="3185894"/>
          <a:ext cx="4270075" cy="252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13248760"/>
              </p:ext>
            </p:extLst>
          </p:nvPr>
        </p:nvGraphicFramePr>
        <p:xfrm>
          <a:off x="4705476" y="808778"/>
          <a:ext cx="7438401" cy="118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377" y="2546534"/>
            <a:ext cx="415147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ПОДХОД </a:t>
            </a:r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формированию комплектов тем ИС(И)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15221" y="2052350"/>
            <a:ext cx="7920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Темы ИС(И), наиболее популярные у выпускников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03442"/>
              </p:ext>
            </p:extLst>
          </p:nvPr>
        </p:nvGraphicFramePr>
        <p:xfrm>
          <a:off x="4705477" y="2547113"/>
          <a:ext cx="7294386" cy="3763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68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8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2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2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24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904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Тематические направления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88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декабря 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88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февраля 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1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Духовно-нравственные ориентиры </a:t>
                      </a:r>
                      <a:b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жизни человека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«Можно ли прожить </a:t>
                      </a:r>
                      <a:b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мечты?»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«Чем руководствоваться в выборе жизненных целей?»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5 298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1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Семья, общество, Отечество </a:t>
                      </a:r>
                      <a:b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жизни человека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«Какова судьба гордого человека в обществе?»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«Почему проблему «отцов и детей» называют вечной?»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0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2840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88433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1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Природа и культура </a:t>
                      </a:r>
                      <a:b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жизни человека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«Неизбежен ли конфликт природы и цивилизации?»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«Человек, любящий читать, никогда не будет одинок?»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0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1203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88433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4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88433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12</a:t>
            </a:fld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110" y="689828"/>
            <a:ext cx="3320168" cy="3085803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39" y="2082302"/>
            <a:ext cx="1491128" cy="102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58"/>
          <p:cNvGrpSpPr>
            <a:grpSpLocks/>
          </p:cNvGrpSpPr>
          <p:nvPr/>
        </p:nvGrpSpPr>
        <p:grpSpPr bwMode="auto">
          <a:xfrm>
            <a:off x="-21163" y="14494"/>
            <a:ext cx="12205694" cy="6861002"/>
            <a:chOff x="6351" y="-940"/>
            <a:chExt cx="9155462" cy="6880205"/>
          </a:xfrm>
        </p:grpSpPr>
        <p:sp>
          <p:nvSpPr>
            <p:cNvPr id="6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ГОТОВНОСТЬ ППЭ К ЕГЭ-2023</a:t>
              </a:r>
            </a:p>
          </p:txBody>
        </p:sp>
        <p:grpSp>
          <p:nvGrpSpPr>
            <p:cNvPr id="7" name="Группа 57"/>
            <p:cNvGrpSpPr>
              <a:grpSpLocks/>
            </p:cNvGrpSpPr>
            <p:nvPr/>
          </p:nvGrpSpPr>
          <p:grpSpPr bwMode="auto">
            <a:xfrm>
              <a:off x="6351" y="-940"/>
              <a:ext cx="9155462" cy="6880205"/>
              <a:chOff x="6351" y="-940"/>
              <a:chExt cx="9155462" cy="6880205"/>
            </a:xfrm>
          </p:grpSpPr>
          <p:sp>
            <p:nvSpPr>
              <p:cNvPr id="8" name="Блок-схема: процесс 7"/>
              <p:cNvSpPr/>
              <p:nvPr/>
            </p:nvSpPr>
            <p:spPr>
              <a:xfrm>
                <a:off x="17813" y="6699873"/>
                <a:ext cx="9144000" cy="179392"/>
              </a:xfrm>
              <a:prstGeom prst="flowChartProcess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9" name="Группа 29"/>
              <p:cNvGrpSpPr>
                <a:grpSpLocks/>
              </p:cNvGrpSpPr>
              <p:nvPr/>
            </p:nvGrpSpPr>
            <p:grpSpPr bwMode="auto">
              <a:xfrm>
                <a:off x="6351" y="-940"/>
                <a:ext cx="9137650" cy="765032"/>
                <a:chOff x="-17878" y="1405214"/>
                <a:chExt cx="9196386" cy="1318561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3276348" y="1405214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F2C26941-1BD3-E3D9-E7B7-C0C96B94F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984779"/>
              </p:ext>
            </p:extLst>
          </p:nvPr>
        </p:nvGraphicFramePr>
        <p:xfrm>
          <a:off x="7391350" y="777391"/>
          <a:ext cx="5112568" cy="5676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684884"/>
              </p:ext>
            </p:extLst>
          </p:nvPr>
        </p:nvGraphicFramePr>
        <p:xfrm>
          <a:off x="119321" y="3072607"/>
          <a:ext cx="7344037" cy="338035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687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2426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Техническое</a:t>
                      </a:r>
                    </a:p>
                    <a:p>
                      <a:pPr marL="36000" algn="l" rtl="0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</a:p>
                    <a:p>
                      <a:pPr marL="36000" algn="l" rtl="0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аудиторий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1376 аудиторий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8746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</a:t>
                      </a:r>
                    </a:p>
                    <a:p>
                      <a:pPr marL="36000" algn="l" rtl="0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канцтоварами </a:t>
                      </a:r>
                    </a:p>
                    <a:p>
                      <a:pPr marL="36000" algn="l" rtl="0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СИЗами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088433" rtl="0" eaLnBrk="1" fontAlgn="b" latinLnBrk="0" hangingPunct="1"/>
                      <a:r>
                        <a:rPr lang="ru-RU" sz="2000" b="1" u="none" strike="noStrike" kern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  <a:p>
                      <a:pPr marL="0" algn="ctr" defTabSz="1088433" rtl="0" eaLnBrk="1" fontAlgn="b" latinLnBrk="0" hangingPunct="1"/>
                      <a:r>
                        <a:rPr lang="ru-RU" sz="2000" b="1" u="none" strike="noStrike" kern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пункт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7340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Что приносит</a:t>
                      </a:r>
                    </a:p>
                    <a:p>
                      <a:pPr marL="36000" algn="l" rtl="0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ребенок с собой</a:t>
                      </a:r>
                    </a:p>
                    <a:p>
                      <a:pPr marL="36000" algn="l" rtl="0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пункт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088433" rtl="0" eaLnBrk="1" fontAlgn="b" latinLnBrk="0" hangingPunct="1"/>
                      <a:r>
                        <a:rPr lang="ru-RU" sz="2000" b="1" u="none" strike="noStrike" kern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Каждый участник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313FEED-5698-6A9C-1230-A91D46B879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1785" y="3322998"/>
            <a:ext cx="1126080" cy="828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C64B17C4-4850-01B7-E84E-11474CB4579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948" y="3362939"/>
            <a:ext cx="1174834" cy="847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D1E38E8B-8DE8-273B-AD1C-DB9E86D02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808" y="3709684"/>
            <a:ext cx="324000" cy="36818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13</a:t>
            </a:fld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71022" y="4480555"/>
            <a:ext cx="720872" cy="869074"/>
          </a:xfrm>
          <a:prstGeom prst="rect">
            <a:avLst/>
          </a:prstGeom>
          <a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1E38E8B-8DE8-273B-AD1C-DB9E86D02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062" y="4847576"/>
            <a:ext cx="324000" cy="36818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4F669666-F5E0-27DD-531F-A193B0F8C1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26854" y="3301749"/>
            <a:ext cx="919539" cy="87049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93845AB-F95D-521E-6A61-D1F6D606BE8E}"/>
              </a:ext>
            </a:extLst>
          </p:cNvPr>
          <p:cNvSpPr/>
          <p:nvPr/>
        </p:nvSpPr>
        <p:spPr>
          <a:xfrm>
            <a:off x="2032380" y="1152348"/>
            <a:ext cx="43508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7 920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работников ППЭ</a:t>
            </a:r>
          </a:p>
          <a:p>
            <a:pPr lvl="0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13 216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участников ГИА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1E38E8B-8DE8-273B-AD1C-DB9E86D02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799" y="4850043"/>
            <a:ext cx="324000" cy="36818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1E38E8B-8DE8-273B-AD1C-DB9E86D02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614" y="4847576"/>
            <a:ext cx="324000" cy="36818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1E38E8B-8DE8-273B-AD1C-DB9E86D02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854" y="3709684"/>
            <a:ext cx="324000" cy="3681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443" y="5564336"/>
            <a:ext cx="573671" cy="8177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93"/>
          <a:stretch/>
        </p:blipFill>
        <p:spPr>
          <a:xfrm>
            <a:off x="3246217" y="5573597"/>
            <a:ext cx="1583397" cy="72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D1E38E8B-8DE8-273B-AD1C-DB9E86D02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403" y="5844505"/>
            <a:ext cx="324000" cy="3681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098" y="909514"/>
            <a:ext cx="1698160" cy="116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059670" y="2205658"/>
            <a:ext cx="308110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133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ППЭ</a:t>
            </a:r>
          </a:p>
          <a:p>
            <a:pPr lvl="0"/>
            <a:endParaRPr lang="ru-RU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1 376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аудиторий ППЭ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926854" y="4480554"/>
            <a:ext cx="720872" cy="850568"/>
          </a:xfrm>
          <a:prstGeom prst="rect">
            <a:avLst/>
          </a:prstGeom>
          <a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/>
        </p:nvSpPr>
        <p:spPr>
          <a:xfrm>
            <a:off x="4006182" y="4480554"/>
            <a:ext cx="720872" cy="850568"/>
          </a:xfrm>
          <a:prstGeom prst="rect">
            <a:avLst/>
          </a:prstGeom>
          <a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Рисунок 9" descr="Изображение выглядит как текст, визитная карточ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D133143-6E35-D96B-9D5C-8487A17C6463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9678">
            <a:off x="1530977" y="4504402"/>
            <a:ext cx="1147513" cy="8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0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8"/>
          <p:cNvGrpSpPr>
            <a:grpSpLocks/>
          </p:cNvGrpSpPr>
          <p:nvPr/>
        </p:nvGrpSpPr>
        <p:grpSpPr bwMode="auto">
          <a:xfrm>
            <a:off x="0" y="3176"/>
            <a:ext cx="12192001" cy="6854825"/>
            <a:chOff x="1" y="3663"/>
            <a:chExt cx="9144000" cy="6875598"/>
          </a:xfrm>
        </p:grpSpPr>
        <p:sp>
          <p:nvSpPr>
            <p:cNvPr id="4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ИЗМЕНЕНИЯ В КИМ ЕГЭ 2023</a:t>
              </a:r>
            </a:p>
          </p:txBody>
        </p:sp>
        <p:grpSp>
          <p:nvGrpSpPr>
            <p:cNvPr id="5" name="Группа 57"/>
            <p:cNvGrpSpPr>
              <a:grpSpLocks/>
            </p:cNvGrpSpPr>
            <p:nvPr/>
          </p:nvGrpSpPr>
          <p:grpSpPr bwMode="auto">
            <a:xfrm>
              <a:off x="1" y="3663"/>
              <a:ext cx="9144000" cy="6875598"/>
              <a:chOff x="1" y="3663"/>
              <a:chExt cx="9144000" cy="6875598"/>
            </a:xfrm>
          </p:grpSpPr>
          <p:sp>
            <p:nvSpPr>
              <p:cNvPr id="6" name="Блок-схема: процесс 5"/>
              <p:cNvSpPr/>
              <p:nvPr/>
            </p:nvSpPr>
            <p:spPr>
              <a:xfrm>
                <a:off x="1" y="6699869"/>
                <a:ext cx="9143999" cy="179392"/>
              </a:xfrm>
              <a:prstGeom prst="flowChartProcess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7" name="Группа 29"/>
              <p:cNvGrpSpPr>
                <a:grpSpLocks/>
              </p:cNvGrpSpPr>
              <p:nvPr/>
            </p:nvGrpSpPr>
            <p:grpSpPr bwMode="auto">
              <a:xfrm>
                <a:off x="6351" y="3663"/>
                <a:ext cx="9137650" cy="760427"/>
                <a:chOff x="-17878" y="1413149"/>
                <a:chExt cx="9196386" cy="1310626"/>
              </a:xfrm>
            </p:grpSpPr>
            <p:sp>
              <p:nvSpPr>
                <p:cNvPr id="8" name="Полилиния 7"/>
                <p:cNvSpPr/>
                <p:nvPr/>
              </p:nvSpPr>
              <p:spPr>
                <a:xfrm>
                  <a:off x="3276348" y="1420126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3779867" y="1413149"/>
                  <a:ext cx="5398641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2" name="Прямоугольник 41"/>
          <p:cNvSpPr/>
          <p:nvPr/>
        </p:nvSpPr>
        <p:spPr>
          <a:xfrm>
            <a:off x="550590" y="814084"/>
            <a:ext cx="6451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Главные изменения – применение теоретических знаний на практике!</a:t>
            </a:r>
            <a:endParaRPr lang="ru-RU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739CBD-C43B-0007-FE89-28299113D975}"/>
              </a:ext>
            </a:extLst>
          </p:cNvPr>
          <p:cNvSpPr txBox="1"/>
          <p:nvPr/>
        </p:nvSpPr>
        <p:spPr>
          <a:xfrm>
            <a:off x="443566" y="2209713"/>
            <a:ext cx="61428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Задание из ЕГЭ</a:t>
            </a:r>
            <a:br>
              <a:rPr lang="ru-RU" sz="24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математики базового уровня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В пачке 500 листов бумаги формата А4. За неделю в офисе расходуется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750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листов. </a:t>
            </a:r>
          </a:p>
          <a:p>
            <a:pPr algn="just"/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Какое наименьшее количество пачек бумаги нужно купить в офис </a:t>
            </a:r>
            <a:b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7 недель?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072" y="909666"/>
            <a:ext cx="2432002" cy="1368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072" y="3789986"/>
            <a:ext cx="2432002" cy="136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072" y="2349826"/>
            <a:ext cx="2432002" cy="136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92" y="3789986"/>
            <a:ext cx="2432002" cy="136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08" y="5210305"/>
            <a:ext cx="2432002" cy="136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62" y="909666"/>
            <a:ext cx="2432002" cy="1368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92" y="2349826"/>
            <a:ext cx="2432000" cy="1368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28" y="5210305"/>
            <a:ext cx="2432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1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8"/>
          <p:cNvGrpSpPr>
            <a:grpSpLocks/>
          </p:cNvGrpSpPr>
          <p:nvPr/>
        </p:nvGrpSpPr>
        <p:grpSpPr bwMode="auto">
          <a:xfrm>
            <a:off x="0" y="3176"/>
            <a:ext cx="12192001" cy="6854825"/>
            <a:chOff x="1" y="3663"/>
            <a:chExt cx="9144000" cy="6875598"/>
          </a:xfrm>
        </p:grpSpPr>
        <p:sp>
          <p:nvSpPr>
            <p:cNvPr id="5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ПРОЕКТ</a:t>
              </a:r>
            </a:p>
          </p:txBody>
        </p:sp>
        <p:grpSp>
          <p:nvGrpSpPr>
            <p:cNvPr id="6" name="Группа 57"/>
            <p:cNvGrpSpPr>
              <a:grpSpLocks/>
            </p:cNvGrpSpPr>
            <p:nvPr/>
          </p:nvGrpSpPr>
          <p:grpSpPr bwMode="auto">
            <a:xfrm>
              <a:off x="1" y="3663"/>
              <a:ext cx="9144000" cy="6875598"/>
              <a:chOff x="1" y="3663"/>
              <a:chExt cx="9144000" cy="6875598"/>
            </a:xfrm>
          </p:grpSpPr>
          <p:sp>
            <p:nvSpPr>
              <p:cNvPr id="7" name="Блок-схема: процесс 6"/>
              <p:cNvSpPr/>
              <p:nvPr/>
            </p:nvSpPr>
            <p:spPr>
              <a:xfrm>
                <a:off x="1" y="6699869"/>
                <a:ext cx="9143999" cy="179392"/>
              </a:xfrm>
              <a:prstGeom prst="flowChartProcess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8" name="Группа 29"/>
              <p:cNvGrpSpPr>
                <a:grpSpLocks/>
              </p:cNvGrpSpPr>
              <p:nvPr/>
            </p:nvGrpSpPr>
            <p:grpSpPr bwMode="auto">
              <a:xfrm>
                <a:off x="6351" y="3663"/>
                <a:ext cx="9137650" cy="760427"/>
                <a:chOff x="-17878" y="1413149"/>
                <a:chExt cx="9196386" cy="1310626"/>
              </a:xfrm>
            </p:grpSpPr>
            <p:sp>
              <p:nvSpPr>
                <p:cNvPr id="9" name="Полилиния 8"/>
                <p:cNvSpPr/>
                <p:nvPr/>
              </p:nvSpPr>
              <p:spPr>
                <a:xfrm>
                  <a:off x="3276348" y="1420126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>
                <a:xfrm>
                  <a:off x="3779867" y="1413149"/>
                  <a:ext cx="5398641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42158"/>
              </p:ext>
            </p:extLst>
          </p:nvPr>
        </p:nvGraphicFramePr>
        <p:xfrm>
          <a:off x="4529534" y="1429768"/>
          <a:ext cx="7326312" cy="510989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277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9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2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7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ФИО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видеороликов/Блоки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Ссылка на публикацию 2023 года</a:t>
                      </a:r>
                    </a:p>
                  </a:txBody>
                  <a:tcPr marL="61117" marR="6111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9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Гронштейн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Татьяна Александровна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marL="1968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Разбор заданий 1 части ким 2023 с изменениями</a:t>
                      </a:r>
                    </a:p>
                    <a:p>
                      <a:pPr marL="1968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Разбор заданий 2 части ким 2023 с изменениями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https://vk.com/wall-217672002_5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46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(профильный уровень)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Богданов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Сергей Николаевич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marL="1968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Изменения в структуре КИМ.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Разбор заданий по математике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профильного уровня.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hlinkClick r:id="rId3"/>
                        </a:rPr>
                        <a:t>https://vk.com/wall-217672002_6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9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Харитонова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Ирина Олеговна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 к содержанию КИМ 2023. Особенности выполнения и разбор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типовых заданий.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hlinkClick r:id="rId4"/>
                        </a:rPr>
                        <a:t>https://vk.com/wall-217672002_12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6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Шумская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Елена Геннадьевна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Задание 18 работа 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обществоведческими понятиями.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Задание 25. Структура ответа.</a:t>
                      </a: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hlinkClick r:id="rId5"/>
                        </a:rPr>
                        <a:t>https://vk.com/wall-217672002_10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9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Кузнецов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Владимир Петрович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marL="1968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Разбор заданий 1 части ким 2023 с изменениями.</a:t>
                      </a:r>
                    </a:p>
                    <a:p>
                      <a:pPr marL="1968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 решению задач с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развернутым ответом.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https://vk.com/wall-217672002_11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66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(базовый уровень)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Пономарева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Лариса Владимировна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marL="1968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Разбор заданий КИМ 2023 года.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«Математическое моделирование».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 № 20.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marL="19685" indent="-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https://vk.com/wall-217672002_14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99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Шарипова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Сафия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Хакимовна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92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Задания с развёрнутым ответом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КИМ ЕГЭ 2023 года по химии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marL="19685" indent="-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https://vk.com/wall-217672002_13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66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Захарченко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Наталия Аркадьевна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 написанию 27 задания с развёрнутым ответом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tc>
                  <a:txBody>
                    <a:bodyPr/>
                    <a:lstStyle/>
                    <a:p>
                      <a:pPr marL="19685" indent="-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https://vk.com/wall-217672002_15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117" marR="61117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90" y="1429768"/>
            <a:ext cx="3701343" cy="225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9581" y="1917626"/>
            <a:ext cx="360000" cy="3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4083" y="2421682"/>
            <a:ext cx="360000" cy="3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9337" y="837506"/>
            <a:ext cx="11880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Для выпускников - видеопроекты председателей ПРЕДМЕТНЫХ КОМИССИЙ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9581" y="3633560"/>
            <a:ext cx="360000" cy="3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4083" y="4293890"/>
            <a:ext cx="360000" cy="3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4083" y="2997746"/>
            <a:ext cx="360000" cy="3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4083" y="5470410"/>
            <a:ext cx="360000" cy="3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9581" y="4840853"/>
            <a:ext cx="360000" cy="3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9581" y="6094090"/>
            <a:ext cx="360000" cy="3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45983" y="6332532"/>
            <a:ext cx="2844430" cy="365210"/>
          </a:xfrm>
        </p:spPr>
        <p:txBody>
          <a:bodyPr/>
          <a:lstStyle/>
          <a:p>
            <a:fld id="{69AA0438-FDE2-4D42-8FE0-4F4D6D8D5FE9}" type="slidenum">
              <a:rPr lang="ru-RU" smtClean="0"/>
              <a:t>15</a:t>
            </a:fld>
            <a:endParaRPr lang="ru-RU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  <p:pic>
        <p:nvPicPr>
          <p:cNvPr id="34" name="Picture 4" descr="Новости - КГБУЗ &quot;Родильный дом № 4&quot;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r="3764"/>
          <a:stretch/>
        </p:blipFill>
        <p:spPr bwMode="auto">
          <a:xfrm>
            <a:off x="695401" y="4032127"/>
            <a:ext cx="3023541" cy="1183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9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рядок проведения ГИА в 11 классах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160" y="1708425"/>
            <a:ext cx="2653825" cy="3617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33667" y="832214"/>
            <a:ext cx="2830255" cy="83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50783" rIns="121917" bIns="10156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Порядок проведения ГИА-11, 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п. 65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093819"/>
              </p:ext>
            </p:extLst>
          </p:nvPr>
        </p:nvGraphicFramePr>
        <p:xfrm>
          <a:off x="244367" y="880098"/>
          <a:ext cx="4692159" cy="549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0845" y="1096250"/>
            <a:ext cx="4155186" cy="5279238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548" y="5227908"/>
            <a:ext cx="2760010" cy="114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58"/>
          <p:cNvGrpSpPr>
            <a:grpSpLocks/>
          </p:cNvGrpSpPr>
          <p:nvPr/>
        </p:nvGrpSpPr>
        <p:grpSpPr bwMode="auto">
          <a:xfrm>
            <a:off x="0" y="-1414"/>
            <a:ext cx="12190414" cy="6861003"/>
            <a:chOff x="1" y="-941"/>
            <a:chExt cx="9144000" cy="6880202"/>
          </a:xfrm>
        </p:grpSpPr>
        <p:sp>
          <p:nvSpPr>
            <p:cNvPr id="12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ИНФОРМИРОВАН, ЗНАЧИТ ЗАЩИЩЕН !</a:t>
              </a:r>
            </a:p>
          </p:txBody>
        </p:sp>
        <p:grpSp>
          <p:nvGrpSpPr>
            <p:cNvPr id="13" name="Группа 57"/>
            <p:cNvGrpSpPr>
              <a:grpSpLocks/>
            </p:cNvGrpSpPr>
            <p:nvPr/>
          </p:nvGrpSpPr>
          <p:grpSpPr bwMode="auto">
            <a:xfrm>
              <a:off x="1" y="-941"/>
              <a:ext cx="9144000" cy="6880202"/>
              <a:chOff x="1" y="-941"/>
              <a:chExt cx="9144000" cy="6880202"/>
            </a:xfrm>
          </p:grpSpPr>
          <p:sp>
            <p:nvSpPr>
              <p:cNvPr id="14" name="Блок-схема: процесс 13"/>
              <p:cNvSpPr/>
              <p:nvPr/>
            </p:nvSpPr>
            <p:spPr>
              <a:xfrm>
                <a:off x="1" y="6699869"/>
                <a:ext cx="9143999" cy="179392"/>
              </a:xfrm>
              <a:prstGeom prst="flowChartProcess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5" name="Группа 29"/>
              <p:cNvGrpSpPr>
                <a:grpSpLocks/>
              </p:cNvGrpSpPr>
              <p:nvPr/>
            </p:nvGrpSpPr>
            <p:grpSpPr bwMode="auto">
              <a:xfrm>
                <a:off x="6351" y="-941"/>
                <a:ext cx="9137650" cy="765031"/>
                <a:chOff x="-17878" y="1405214"/>
                <a:chExt cx="9196386" cy="1318561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>
                  <a:off x="3282859" y="1405214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3779867" y="1413149"/>
                  <a:ext cx="5398641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1171" y="761482"/>
            <a:ext cx="4182110" cy="514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16</a:t>
            </a:fld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20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58"/>
          <p:cNvGrpSpPr>
            <a:grpSpLocks/>
          </p:cNvGrpSpPr>
          <p:nvPr/>
        </p:nvGrpSpPr>
        <p:grpSpPr bwMode="auto">
          <a:xfrm>
            <a:off x="0" y="-1413"/>
            <a:ext cx="12190413" cy="6861002"/>
            <a:chOff x="1" y="-940"/>
            <a:chExt cx="9144000" cy="688020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ВНИМАНИЕ! СЛЕДУЮЩИЙ ЭТАП - ВУЗ</a:t>
              </a:r>
            </a:p>
          </p:txBody>
        </p:sp>
        <p:grpSp>
          <p:nvGrpSpPr>
            <p:cNvPr id="25" name="Группа 57"/>
            <p:cNvGrpSpPr>
              <a:grpSpLocks/>
            </p:cNvGrpSpPr>
            <p:nvPr/>
          </p:nvGrpSpPr>
          <p:grpSpPr bwMode="auto">
            <a:xfrm>
              <a:off x="1" y="-940"/>
              <a:ext cx="9144000" cy="6880205"/>
              <a:chOff x="1" y="-940"/>
              <a:chExt cx="9144000" cy="6880205"/>
            </a:xfrm>
          </p:grpSpPr>
          <p:sp>
            <p:nvSpPr>
              <p:cNvPr id="26" name="Блок-схема: процесс 25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7" name="Группа 29"/>
              <p:cNvGrpSpPr>
                <a:grpSpLocks/>
              </p:cNvGrpSpPr>
              <p:nvPr/>
            </p:nvGrpSpPr>
            <p:grpSpPr bwMode="auto">
              <a:xfrm>
                <a:off x="6351" y="-940"/>
                <a:ext cx="9137650" cy="765032"/>
                <a:chOff x="-17878" y="1405214"/>
                <a:chExt cx="9196386" cy="1318561"/>
              </a:xfrm>
            </p:grpSpPr>
            <p:sp>
              <p:nvSpPr>
                <p:cNvPr id="28" name="Полилиния 27"/>
                <p:cNvSpPr/>
                <p:nvPr/>
              </p:nvSpPr>
              <p:spPr>
                <a:xfrm>
                  <a:off x="3276348" y="1405214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50" y="1843946"/>
            <a:ext cx="3093293" cy="446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89198"/>
              </p:ext>
            </p:extLst>
          </p:nvPr>
        </p:nvGraphicFramePr>
        <p:xfrm>
          <a:off x="3574926" y="1843947"/>
          <a:ext cx="2841105" cy="412810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4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48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Предмет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r>
                        <a:rPr lang="ru-RU" sz="1600" dirty="0"/>
                        <a:t>Русский язык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 / 40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r>
                        <a:rPr lang="ru-RU" sz="1600" dirty="0"/>
                        <a:t>Математика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r>
                        <a:rPr lang="ru-RU" sz="1600" dirty="0"/>
                        <a:t>Физика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r>
                        <a:rPr lang="ru-RU" sz="1600" dirty="0"/>
                        <a:t>Химия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r>
                        <a:rPr lang="ru-RU" sz="1600" dirty="0"/>
                        <a:t>Биология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r>
                        <a:rPr lang="ru-RU" sz="1600" dirty="0"/>
                        <a:t>История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r>
                        <a:rPr lang="ru-RU" sz="1600" dirty="0"/>
                        <a:t>Обществознание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r>
                        <a:rPr lang="ru-RU" sz="1600" dirty="0"/>
                        <a:t>Литература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r>
                        <a:rPr lang="ru-RU" sz="1600" dirty="0"/>
                        <a:t>География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r>
                        <a:rPr lang="ru-RU" sz="1600" dirty="0"/>
                        <a:t>Информатика и ИКТ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3302">
                <a:tc>
                  <a:txBody>
                    <a:bodyPr/>
                    <a:lstStyle/>
                    <a:p>
                      <a:r>
                        <a:rPr lang="ru-RU" sz="1600" dirty="0"/>
                        <a:t>Иностранные языки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247334" y="1843947"/>
            <a:ext cx="4748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57175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баллов*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Итоговое сочинение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Аттестат с отличием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Участие и победы в предметных олимпиадах и творческих конкурсах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Спортивные заслуги (значок ГТО)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Волонтерская деятельность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997295323"/>
              </p:ext>
            </p:extLst>
          </p:nvPr>
        </p:nvGraphicFramePr>
        <p:xfrm>
          <a:off x="3440082" y="981522"/>
          <a:ext cx="3240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763920105"/>
              </p:ext>
            </p:extLst>
          </p:nvPr>
        </p:nvGraphicFramePr>
        <p:xfrm>
          <a:off x="190550" y="981522"/>
          <a:ext cx="3240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286752641"/>
              </p:ext>
            </p:extLst>
          </p:nvPr>
        </p:nvGraphicFramePr>
        <p:xfrm>
          <a:off x="6955581" y="981522"/>
          <a:ext cx="4752528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054949261"/>
              </p:ext>
            </p:extLst>
          </p:nvPr>
        </p:nvGraphicFramePr>
        <p:xfrm>
          <a:off x="6959302" y="3880754"/>
          <a:ext cx="4824536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7247334" y="4797946"/>
            <a:ext cx="4913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Результат победителя или призера заключительного этапа олимпиады засчитывается при поступлении в вузы 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соответствующему профилю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4926" y="6034367"/>
            <a:ext cx="32403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науки и высшего образования РФ от 12 августа 2022 г. № 758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03316" y="6065144"/>
            <a:ext cx="4824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Смотри на сайте вуза в разделе «Абитуриенту»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17</a:t>
            </a:fld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1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8"/>
          <p:cNvGrpSpPr>
            <a:grpSpLocks/>
          </p:cNvGrpSpPr>
          <p:nvPr/>
        </p:nvGrpSpPr>
        <p:grpSpPr bwMode="auto">
          <a:xfrm>
            <a:off x="0" y="3176"/>
            <a:ext cx="12192001" cy="6854825"/>
            <a:chOff x="1" y="3663"/>
            <a:chExt cx="9144000" cy="6875598"/>
          </a:xfrm>
        </p:grpSpPr>
        <p:sp>
          <p:nvSpPr>
            <p:cNvPr id="5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ПРОЕКТ</a:t>
              </a:r>
            </a:p>
          </p:txBody>
        </p:sp>
        <p:grpSp>
          <p:nvGrpSpPr>
            <p:cNvPr id="6" name="Группа 57"/>
            <p:cNvGrpSpPr>
              <a:grpSpLocks/>
            </p:cNvGrpSpPr>
            <p:nvPr/>
          </p:nvGrpSpPr>
          <p:grpSpPr bwMode="auto">
            <a:xfrm>
              <a:off x="1" y="3663"/>
              <a:ext cx="9144000" cy="6875598"/>
              <a:chOff x="1" y="3663"/>
              <a:chExt cx="9144000" cy="6875598"/>
            </a:xfrm>
          </p:grpSpPr>
          <p:sp>
            <p:nvSpPr>
              <p:cNvPr id="7" name="Блок-схема: процесс 6"/>
              <p:cNvSpPr/>
              <p:nvPr/>
            </p:nvSpPr>
            <p:spPr>
              <a:xfrm>
                <a:off x="1" y="6699869"/>
                <a:ext cx="9143999" cy="179392"/>
              </a:xfrm>
              <a:prstGeom prst="flowChartProcess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8" name="Группа 29"/>
              <p:cNvGrpSpPr>
                <a:grpSpLocks/>
              </p:cNvGrpSpPr>
              <p:nvPr/>
            </p:nvGrpSpPr>
            <p:grpSpPr bwMode="auto">
              <a:xfrm>
                <a:off x="6351" y="3663"/>
                <a:ext cx="9137650" cy="760427"/>
                <a:chOff x="-17878" y="1413149"/>
                <a:chExt cx="9196386" cy="1310626"/>
              </a:xfrm>
            </p:grpSpPr>
            <p:sp>
              <p:nvSpPr>
                <p:cNvPr id="9" name="Полилиния 8"/>
                <p:cNvSpPr/>
                <p:nvPr/>
              </p:nvSpPr>
              <p:spPr>
                <a:xfrm>
                  <a:off x="3276348" y="1420126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>
                <a:xfrm>
                  <a:off x="3779867" y="1413149"/>
                  <a:ext cx="5398641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076123"/>
              </p:ext>
            </p:extLst>
          </p:nvPr>
        </p:nvGraphicFramePr>
        <p:xfrm>
          <a:off x="182176" y="917957"/>
          <a:ext cx="526495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33254"/>
              </p:ext>
            </p:extLst>
          </p:nvPr>
        </p:nvGraphicFramePr>
        <p:xfrm>
          <a:off x="190550" y="944714"/>
          <a:ext cx="6264696" cy="56534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01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апреля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Самарский университет управления «Международный институт рынка» (МИР)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марта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Самарский государственный институт культуры (СГИК)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марта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Самарский государственный медицинский университет (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СамГМУ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марта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Поволжский государственный университет сервиса (ПВГУС)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марта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Самарский государственный технический университет (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СамГТУ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марта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Поволжский государственный университет телекоммуникаций и информатики (ПГУТИ)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марта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11:50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Тольяттинский государственный университет (ТГУ)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марта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Медицинский университет «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Реавиз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марта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Самарский юридический институт Федеральной службы исполнения наказаний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февраля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Самарский государственный университет путей сообщения (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СамГУПС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декабря</a:t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Биологический факультет / Самарский университет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декабря</a:t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Самарский государственный социально-педагогический университет (СГСПУ)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декабря</a:t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Институт Искусственного Интеллекта / Самарский университет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декабря</a:t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Самарский государственный экономический университет (СГЭУ)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декабря </a:t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Самарский государственный аграрный университет (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СамГАУ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862" marR="38862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677" y="2009176"/>
            <a:ext cx="5313346" cy="207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199" y="4353929"/>
            <a:ext cx="5070302" cy="217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8331" y="828395"/>
            <a:ext cx="4466201" cy="11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5879" y="773177"/>
            <a:ext cx="1073725" cy="6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2690" y="1396482"/>
            <a:ext cx="1160101" cy="6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7" y="894902"/>
            <a:ext cx="6496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535366" y="4087974"/>
            <a:ext cx="374441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http://postupi-sr.ru/</a:t>
            </a:r>
            <a:endParaRPr lang="ru-RU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18</a:t>
            </a:fld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05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58"/>
          <p:cNvGrpSpPr>
            <a:grpSpLocks/>
          </p:cNvGrpSpPr>
          <p:nvPr/>
        </p:nvGrpSpPr>
        <p:grpSpPr bwMode="auto">
          <a:xfrm>
            <a:off x="0" y="-1413"/>
            <a:ext cx="12190413" cy="6861002"/>
            <a:chOff x="1" y="-940"/>
            <a:chExt cx="9144000" cy="688020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ru-RU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ПОСТУПЛЕНИЕ В ВУЗЫ САМАРСКОЙ ОБЛАСТИ</a:t>
              </a:r>
            </a:p>
          </p:txBody>
        </p:sp>
        <p:grpSp>
          <p:nvGrpSpPr>
            <p:cNvPr id="25" name="Группа 57"/>
            <p:cNvGrpSpPr>
              <a:grpSpLocks/>
            </p:cNvGrpSpPr>
            <p:nvPr/>
          </p:nvGrpSpPr>
          <p:grpSpPr bwMode="auto">
            <a:xfrm>
              <a:off x="1" y="-940"/>
              <a:ext cx="9144000" cy="6880205"/>
              <a:chOff x="1" y="-940"/>
              <a:chExt cx="9144000" cy="6880205"/>
            </a:xfrm>
          </p:grpSpPr>
          <p:sp>
            <p:nvSpPr>
              <p:cNvPr id="26" name="Блок-схема: процесс 25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7" name="Группа 29"/>
              <p:cNvGrpSpPr>
                <a:grpSpLocks/>
              </p:cNvGrpSpPr>
              <p:nvPr/>
            </p:nvGrpSpPr>
            <p:grpSpPr bwMode="auto">
              <a:xfrm>
                <a:off x="6351" y="-940"/>
                <a:ext cx="9137650" cy="765032"/>
                <a:chOff x="-17878" y="1405214"/>
                <a:chExt cx="9196386" cy="1318561"/>
              </a:xfrm>
            </p:grpSpPr>
            <p:sp>
              <p:nvSpPr>
                <p:cNvPr id="28" name="Полилиния 27"/>
                <p:cNvSpPr/>
                <p:nvPr/>
              </p:nvSpPr>
              <p:spPr>
                <a:xfrm>
                  <a:off x="3276348" y="1405214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" name="Прямоугольник 10"/>
          <p:cNvSpPr/>
          <p:nvPr/>
        </p:nvSpPr>
        <p:spPr>
          <a:xfrm>
            <a:off x="439287" y="1699295"/>
            <a:ext cx="6092825" cy="47925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Биоинженер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Проектировщик «умной среды»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 по робототехнике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кибербезопасности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 по альтернативной энергетике</a:t>
            </a:r>
          </a:p>
          <a:p>
            <a:pPr>
              <a:lnSpc>
                <a:spcPct val="120000"/>
              </a:lnSpc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Нейропсихолог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Программист, разработчик 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Инженер-проектировщик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Инженер 3D-печати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Архитектор и дизайнер виртуальной реальности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Адвокат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робоэтике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Аналитик данных «Интернета вещей»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Эксперт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блокчейн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-развитию бизнеса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Персональный гид по образованию и карьерному росту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Сетевой юрист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Цифровой лингвист-переводчик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511325209"/>
              </p:ext>
            </p:extLst>
          </p:nvPr>
        </p:nvGraphicFramePr>
        <p:xfrm>
          <a:off x="334566" y="981522"/>
          <a:ext cx="6107734" cy="60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126" y="1845618"/>
            <a:ext cx="2186307" cy="200994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4449" y="6353256"/>
            <a:ext cx="2844430" cy="365210"/>
          </a:xfrm>
        </p:spPr>
        <p:txBody>
          <a:bodyPr/>
          <a:lstStyle/>
          <a:p>
            <a:fld id="{69AA0438-FDE2-4D42-8FE0-4F4D6D8D5FE9}" type="slidenum">
              <a:rPr lang="ru-RU" smtClean="0"/>
              <a:t>19</a:t>
            </a:fld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738462340"/>
              </p:ext>
            </p:extLst>
          </p:nvPr>
        </p:nvGraphicFramePr>
        <p:xfrm>
          <a:off x="6311230" y="1060167"/>
          <a:ext cx="5154806" cy="543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02614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612775" y="3099689"/>
            <a:ext cx="10971372" cy="200054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 latinLnBrk="1">
              <a:spcBef>
                <a:spcPct val="20000"/>
              </a:spcBef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итоговая аттестация </a:t>
            </a:r>
            <a:b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образовательным программам </a:t>
            </a:r>
            <a:b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основного общего образования</a:t>
            </a:r>
            <a:endParaRPr lang="ru-RU" alt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38" y="770645"/>
            <a:ext cx="2760814" cy="158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58"/>
          <p:cNvGrpSpPr>
            <a:grpSpLocks/>
          </p:cNvGrpSpPr>
          <p:nvPr/>
        </p:nvGrpSpPr>
        <p:grpSpPr bwMode="auto">
          <a:xfrm>
            <a:off x="0" y="3178"/>
            <a:ext cx="12190413" cy="6856411"/>
            <a:chOff x="1" y="3664"/>
            <a:chExt cx="9144000" cy="6875601"/>
          </a:xfrm>
        </p:grpSpPr>
        <p:sp>
          <p:nvSpPr>
            <p:cNvPr id="11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ru-RU" sz="2400" dirty="0"/>
            </a:p>
          </p:txBody>
        </p:sp>
        <p:grpSp>
          <p:nvGrpSpPr>
            <p:cNvPr id="12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13" name="Блок-схема: процесс 12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4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" name="AutoShape 2" descr="2023 — Год педагога и наставника в РФ, Год труда в РС (Я) « «Город Удачный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2023 — Год педагога и наставника в РФ, Год труда в РС (Я) « «Город Удачный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4907" y="5184669"/>
            <a:ext cx="2904613" cy="1452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62958" y="874539"/>
            <a:ext cx="74254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«Если вы правильно выберете труд </a:t>
            </a:r>
          </a:p>
          <a:p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вложите в него душу, </a:t>
            </a:r>
          </a:p>
          <a:p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счастье Вас само отыщет».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Дмитриевич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Ушинский</a:t>
            </a: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34F7D59-FC52-547B-2E63-3E6C750850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168" y="747661"/>
            <a:ext cx="2006352" cy="22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6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AEsAANw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558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9UAACQZAAA5ZEAALiH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713580" y="16351225"/>
            <a:ext cx="9999948" cy="57163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Текстовое поле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XhsAAHQMAAD4NAAA5A8AABAAAAAmAAAACAAAAP//////////"/>
              </a:ext>
            </a:extLst>
          </p:cNvSpPr>
          <p:nvPr/>
        </p:nvSpPr>
        <p:spPr>
          <a:xfrm>
            <a:off x="3527057" y="1548852"/>
            <a:ext cx="8643130" cy="9476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spcAft>
                <a:spcPts val="400"/>
              </a:spcAft>
              <a:buNone/>
              <a:defRPr sz="2000" b="1" i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Поручение </a:t>
            </a:r>
            <a:r>
              <a:rPr dirty="0" err="1"/>
              <a:t>Губернатор</a:t>
            </a:r>
            <a:r>
              <a:rPr lang="ru-RU" dirty="0"/>
              <a:t>а</a:t>
            </a:r>
            <a:r>
              <a:rPr dirty="0"/>
              <a:t> </a:t>
            </a:r>
            <a:r>
              <a:rPr dirty="0" err="1"/>
              <a:t>Самарской</a:t>
            </a:r>
            <a:r>
              <a:rPr dirty="0"/>
              <a:t> </a:t>
            </a:r>
            <a:r>
              <a:rPr dirty="0" err="1"/>
              <a:t>области</a:t>
            </a:r>
            <a:r>
              <a:rPr lang="ru-RU" dirty="0"/>
              <a:t> Д.И. Азарова </a:t>
            </a:r>
          </a:p>
          <a:p>
            <a:pPr algn="l">
              <a:spcAft>
                <a:spcPts val="400"/>
              </a:spcAft>
              <a:buNone/>
              <a:defRPr sz="2000" b="1" i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от 27 августа 2021 года</a:t>
            </a:r>
            <a:endParaRPr dirty="0"/>
          </a:p>
        </p:txBody>
      </p:sp>
      <p:pic>
        <p:nvPicPr>
          <p:cNvPr id="11" name="Рисунок 10" descr="Изображение выглядит как текст, человек, костюм&#10;&#10;Автоматически созданное описание">
            <a:extLst>
              <a:ext uri="{FF2B5EF4-FFF2-40B4-BE49-F238E27FC236}">
                <a16:creationId xmlns:a16="http://schemas.microsoft.com/office/drawing/2014/main" xmlns="" id="{5A6D0236-D4CD-F705-A45A-B95DA5A0D3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12" y="2022671"/>
            <a:ext cx="2710076" cy="41170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64427A-6AA2-3F72-8343-6E5F95071E09}"/>
              </a:ext>
            </a:extLst>
          </p:cNvPr>
          <p:cNvSpPr txBox="1"/>
          <p:nvPr/>
        </p:nvSpPr>
        <p:spPr>
          <a:xfrm>
            <a:off x="2933588" y="2362157"/>
            <a:ext cx="833337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  <a:tabLst>
                <a:tab pos="180340" algn="l"/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Министерству образования и науки Самарской области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Акопьяну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совместно с Самарской региональной общественной организацией «Клуб «Учитель года» (Ильиной) обеспечить реализацию образовательного проекта «Родительские университеты».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1000"/>
              </a:spcAft>
              <a:tabLst>
                <a:tab pos="180340" algn="l"/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Срок: до 01.09.2021.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40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oAAAAAEsAAAQ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8gcAAHoLAADFQQAAOSAAAAAAAAAmAAAACAAAAP//////////"/>
              </a:ext>
            </a:extLst>
          </p:cNvSpPr>
          <p:nvPr/>
        </p:nvSpPr>
        <p:spPr>
          <a:xfrm>
            <a:off x="1291423" y="1866062"/>
            <a:ext cx="9398681" cy="33732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4800" b="1" cap="none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ЭКСПРЕСС-ДИАГНОСТИКА: </a:t>
            </a:r>
          </a:p>
          <a:p>
            <a:pPr algn="ctr">
              <a:defRPr sz="4800" b="1" cap="none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«НАСКОЛЬКО ЭФФЕКТИВНА ВАША РОДИТЕЛЬСКАЯ ПОДДЕРЖКА?»</a:t>
            </a:r>
          </a:p>
        </p:txBody>
      </p:sp>
    </p:spTree>
    <p:extLst>
      <p:ext uri="{BB962C8B-B14F-4D97-AF65-F5344CB8AC3E}">
        <p14:creationId xmlns:p14="http://schemas.microsoft.com/office/powerpoint/2010/main" val="1556397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I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oAAAAAEsAAAQ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EAcAAAIPAAA2QgAA4B8AABAAAAAmAAAACAAAAP//////////"/>
              </a:ext>
            </a:extLst>
          </p:cNvSpPr>
          <p:nvPr/>
        </p:nvSpPr>
        <p:spPr>
          <a:xfrm>
            <a:off x="1147931" y="2440235"/>
            <a:ext cx="9613918" cy="2742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1. ВЫ УЛЫБЧИВЫ И ПОЗИТИВНЫ, ЗАРЯЖАЕТЕ ПОЗИТИВОМ СВОЕГО РЕБЕНКА, СОЗДАЕТЕ ХОРОШЕЕ НАСТРОЕНИЕ?</a:t>
            </a:r>
          </a:p>
        </p:txBody>
      </p:sp>
    </p:spTree>
    <p:extLst>
      <p:ext uri="{BB962C8B-B14F-4D97-AF65-F5344CB8AC3E}">
        <p14:creationId xmlns:p14="http://schemas.microsoft.com/office/powerpoint/2010/main" val="1324955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oAAAAAEsAAAQ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Ok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EAcAAHMPAAA2QgAAUSAAABAAAAAmAAAACAAAAP//////////"/>
              </a:ext>
            </a:extLst>
          </p:cNvSpPr>
          <p:nvPr/>
        </p:nvSpPr>
        <p:spPr>
          <a:xfrm>
            <a:off x="1147931" y="2512006"/>
            <a:ext cx="9613918" cy="2742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2. ВЫ НЕ ДЕМОНСТРИРУЕТЕ СВОЕ БЕСПОКОЙСТВО, НЕ ВЫСКАЗЫВАЕТЕ СОМНЕНИЙ И ОЗАБОЧЕННОСТИ  СВОЕМУ РЕБЕНКУ?</a:t>
            </a:r>
          </a:p>
        </p:txBody>
      </p:sp>
    </p:spTree>
    <p:extLst>
      <p:ext uri="{BB962C8B-B14F-4D97-AF65-F5344CB8AC3E}">
        <p14:creationId xmlns:p14="http://schemas.microsoft.com/office/powerpoint/2010/main" val="2094919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oAAAAAEsAAAQ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+QMAAAIPAAA2QgAA4B8AABAAAAAmAAAACAAAAP//////////"/>
              </a:ext>
            </a:extLst>
          </p:cNvSpPr>
          <p:nvPr/>
        </p:nvSpPr>
        <p:spPr>
          <a:xfrm>
            <a:off x="645711" y="2440235"/>
            <a:ext cx="10116138" cy="2742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3. ВЫ НЕ НАВЯЗЫВАЕТЕ СВОИ ОЖИДАНИЯ И ЖЕЛАНИЯ РЕБЕНКУ, ВАШ СЫН (ВАША ДОЧЬ) САМОСТОЯТЕЛЬНО РЕШАЕТ, КАК ДОСТИЧЬ СВОИХ ЦЕЛЕЙ НА ЭКЗАМЕНАХ?</a:t>
            </a:r>
          </a:p>
        </p:txBody>
      </p:sp>
    </p:spTree>
    <p:extLst>
      <p:ext uri="{BB962C8B-B14F-4D97-AF65-F5344CB8AC3E}">
        <p14:creationId xmlns:p14="http://schemas.microsoft.com/office/powerpoint/2010/main" val="2236087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J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oAAAAAEsAAAQ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EAcAAOoOAAA2QgAAyB8AABAAAAAmAAAACAAAAP//////////"/>
              </a:ext>
            </a:extLst>
          </p:cNvSpPr>
          <p:nvPr/>
        </p:nvSpPr>
        <p:spPr>
          <a:xfrm>
            <a:off x="1147931" y="2424991"/>
            <a:ext cx="9613918" cy="2742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4. ВЫ ОБЩАЕТЕСЬ СО СВОИМ РЕБЕНКОМ И ВЫСЛУШИВАЕТЕ ЕГО МНЕНИЕ И ИДЕИ?</a:t>
            </a:r>
          </a:p>
        </p:txBody>
      </p:sp>
    </p:spTree>
    <p:extLst>
      <p:ext uri="{BB962C8B-B14F-4D97-AF65-F5344CB8AC3E}">
        <p14:creationId xmlns:p14="http://schemas.microsoft.com/office/powerpoint/2010/main" val="48479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oAAAAAEsAAAQ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EAcAAFsPAAA2QgAAOSAAABAAAAAmAAAACAAAAP//////////"/>
              </a:ext>
            </a:extLst>
          </p:cNvSpPr>
          <p:nvPr/>
        </p:nvSpPr>
        <p:spPr>
          <a:xfrm>
            <a:off x="1147931" y="2496763"/>
            <a:ext cx="9613918" cy="2742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5. ВЫ ХОРОШО ПОНИМАЕТЕ, ЧТО ОН ЧУВСТВУЕТ, КАКИЕ ЭМОЦИИ ИСПЫТЫВАЕТ?</a:t>
            </a:r>
          </a:p>
        </p:txBody>
      </p:sp>
    </p:spTree>
    <p:extLst>
      <p:ext uri="{BB962C8B-B14F-4D97-AF65-F5344CB8AC3E}">
        <p14:creationId xmlns:p14="http://schemas.microsoft.com/office/powerpoint/2010/main" val="1861785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oAAAAAEsAAAQ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gQcAAAIPAACgRgAA4B8AABAAAAAmAAAACAAAAP//////////"/>
              </a:ext>
            </a:extLst>
          </p:cNvSpPr>
          <p:nvPr/>
        </p:nvSpPr>
        <p:spPr>
          <a:xfrm>
            <a:off x="1219677" y="2440235"/>
            <a:ext cx="10259629" cy="2742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6. ВЫ НЕ СРАВНИВАЕТЕ СВОЕГО РЕБЕНКА С ДРУГИМИ ДЕТЬМИ И ПОНИМАЕТЕ, ЧТО СРАВНЕНИЕ  МОЖЕТ ВЫЗВАТЬ У НЕГО ЧУВСТВО НЕДОСТАТОЧНОСТИ ИЛИ НЕУВЕРЕННОСТИ?</a:t>
            </a:r>
          </a:p>
        </p:txBody>
      </p:sp>
    </p:spTree>
    <p:extLst>
      <p:ext uri="{BB962C8B-B14F-4D97-AF65-F5344CB8AC3E}">
        <p14:creationId xmlns:p14="http://schemas.microsoft.com/office/powerpoint/2010/main" val="642376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oAAAAAEsAAAQ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EAcAAFsPAAA2QgAAOSAAABAAAAAmAAAACAAAAP//////////"/>
              </a:ext>
            </a:extLst>
          </p:cNvSpPr>
          <p:nvPr/>
        </p:nvSpPr>
        <p:spPr>
          <a:xfrm>
            <a:off x="1147931" y="2496763"/>
            <a:ext cx="9613918" cy="2742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7. ВЫ ПОМОГАЕТЕ СВОЕМУ РЕБЕНКУ ПОДДЕРЖИВАТЬ БАЛАНС МЕЖДУ УЧЕБОЙ, ОТДЫХОМ И ДРУГИМИ АКТИВНОСТЯМИ?</a:t>
            </a:r>
          </a:p>
        </p:txBody>
      </p:sp>
    </p:spTree>
    <p:extLst>
      <p:ext uri="{BB962C8B-B14F-4D97-AF65-F5344CB8AC3E}">
        <p14:creationId xmlns:p14="http://schemas.microsoft.com/office/powerpoint/2010/main" val="18239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oAAAAAEsAAAQ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EAcAAFsPAAA2QgAAOSAAABAAAAAmAAAACAAAAP//////////"/>
              </a:ext>
            </a:extLst>
          </p:cNvSpPr>
          <p:nvPr/>
        </p:nvSpPr>
        <p:spPr>
          <a:xfrm>
            <a:off x="1147931" y="2496763"/>
            <a:ext cx="9613918" cy="2742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8. ВЫ НЕ ПЕРЕГРУЖАЕТЕ РЕБЕНКА ОТВЕТСТВЕННЫМИ ПОРУЧЕНИЯМИ И ОБЯЗАТЕЛЬСТВАМИ?</a:t>
            </a:r>
          </a:p>
        </p:txBody>
      </p:sp>
    </p:spTree>
    <p:extLst>
      <p:ext uri="{BB962C8B-B14F-4D97-AF65-F5344CB8AC3E}">
        <p14:creationId xmlns:p14="http://schemas.microsoft.com/office/powerpoint/2010/main" val="7164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423104" y="2440928"/>
            <a:ext cx="6057516" cy="3970717"/>
            <a:chOff x="5727209" y="2992462"/>
            <a:chExt cx="6177244" cy="3531421"/>
          </a:xfrm>
        </p:grpSpPr>
        <p:graphicFrame>
          <p:nvGraphicFramePr>
            <p:cNvPr id="20" name="Схема 19"/>
            <p:cNvGraphicFramePr/>
            <p:nvPr>
              <p:extLst>
                <p:ext uri="{D42A27DB-BD31-4B8C-83A1-F6EECF244321}">
                  <p14:modId xmlns:p14="http://schemas.microsoft.com/office/powerpoint/2010/main" val="619271110"/>
                </p:ext>
              </p:extLst>
            </p:nvPr>
          </p:nvGraphicFramePr>
          <p:xfrm>
            <a:off x="5776979" y="3472473"/>
            <a:ext cx="6037591" cy="30514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5727209" y="2992462"/>
              <a:ext cx="6177244" cy="443937"/>
              <a:chOff x="0" y="-252253"/>
              <a:chExt cx="6037591" cy="443937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0" y="-141608"/>
                <a:ext cx="6037591" cy="33329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9356" y="-252253"/>
                <a:ext cx="6018877" cy="4345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Резервными днями в </a:t>
                </a:r>
                <a:r>
                  <a:rPr lang="ru-RU" sz="1600" i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основной период</a:t>
                </a:r>
                <a:r>
                  <a:rPr lang="ru-RU" sz="16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смогут воспользоваться участники ГИА:</a:t>
                </a:r>
              </a:p>
            </p:txBody>
          </p:sp>
        </p:grpSp>
      </p:grpSp>
      <p:grpSp>
        <p:nvGrpSpPr>
          <p:cNvPr id="14" name="Группа 58"/>
          <p:cNvGrpSpPr>
            <a:grpSpLocks/>
          </p:cNvGrpSpPr>
          <p:nvPr/>
        </p:nvGrpSpPr>
        <p:grpSpPr bwMode="auto">
          <a:xfrm>
            <a:off x="0" y="3177"/>
            <a:ext cx="12190414" cy="6856412"/>
            <a:chOff x="1" y="3663"/>
            <a:chExt cx="9144000" cy="6875598"/>
          </a:xfrm>
        </p:grpSpPr>
        <p:sp>
          <p:nvSpPr>
            <p:cNvPr id="15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ЭТАПЫ ПРОВЕДЕНИЯ ЭКЗАМЕНОВ В 9 КЛАССЕ</a:t>
              </a:r>
            </a:p>
          </p:txBody>
        </p:sp>
        <p:grpSp>
          <p:nvGrpSpPr>
            <p:cNvPr id="16" name="Группа 57"/>
            <p:cNvGrpSpPr>
              <a:grpSpLocks/>
            </p:cNvGrpSpPr>
            <p:nvPr/>
          </p:nvGrpSpPr>
          <p:grpSpPr bwMode="auto">
            <a:xfrm>
              <a:off x="1" y="3663"/>
              <a:ext cx="9144000" cy="6875598"/>
              <a:chOff x="1" y="3663"/>
              <a:chExt cx="9144000" cy="6875598"/>
            </a:xfrm>
          </p:grpSpPr>
          <p:sp>
            <p:nvSpPr>
              <p:cNvPr id="17" name="Блок-схема: процесс 16"/>
              <p:cNvSpPr/>
              <p:nvPr/>
            </p:nvSpPr>
            <p:spPr>
              <a:xfrm>
                <a:off x="1" y="6699869"/>
                <a:ext cx="9143999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9" name="Группа 29"/>
              <p:cNvGrpSpPr>
                <a:grpSpLocks/>
              </p:cNvGrpSpPr>
              <p:nvPr/>
            </p:nvGrpSpPr>
            <p:grpSpPr bwMode="auto">
              <a:xfrm>
                <a:off x="6351" y="3663"/>
                <a:ext cx="9137650" cy="760427"/>
                <a:chOff x="-17878" y="1413149"/>
                <a:chExt cx="9196386" cy="1310626"/>
              </a:xfrm>
            </p:grpSpPr>
            <p:sp>
              <p:nvSpPr>
                <p:cNvPr id="21" name="Полилиния 20"/>
                <p:cNvSpPr/>
                <p:nvPr/>
              </p:nvSpPr>
              <p:spPr>
                <a:xfrm>
                  <a:off x="3276348" y="1420126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3779867" y="1413149"/>
                  <a:ext cx="5398641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4" name="Группа 3"/>
          <p:cNvGrpSpPr/>
          <p:nvPr/>
        </p:nvGrpSpPr>
        <p:grpSpPr>
          <a:xfrm>
            <a:off x="439287" y="2363883"/>
            <a:ext cx="4575316" cy="4179955"/>
            <a:chOff x="77963" y="1296285"/>
            <a:chExt cx="5658603" cy="526075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63" y="2766201"/>
              <a:ext cx="5658603" cy="3790838"/>
            </a:xfrm>
            <a:prstGeom prst="rect">
              <a:avLst/>
            </a:prstGeom>
          </p:spPr>
        </p:pic>
        <p:sp>
          <p:nvSpPr>
            <p:cNvPr id="3" name="Прямоугольник с двумя вырезанными соседними углами 2"/>
            <p:cNvSpPr/>
            <p:nvPr/>
          </p:nvSpPr>
          <p:spPr>
            <a:xfrm>
              <a:off x="215820" y="1296285"/>
              <a:ext cx="5382883" cy="1536748"/>
            </a:xfrm>
            <a:prstGeom prst="snip2Same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 ГИА-9 допускаются обучающиеся: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Имеющие результат «зачет» за итоговое собеседование по русскому языку;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Имеющие годовые отметки по всем учебным предметам не ниже удовлетворительных.</a:t>
              </a:r>
            </a:p>
          </p:txBody>
        </p:sp>
      </p:grp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747603382"/>
              </p:ext>
            </p:extLst>
          </p:nvPr>
        </p:nvGraphicFramePr>
        <p:xfrm>
          <a:off x="397971" y="878391"/>
          <a:ext cx="11573395" cy="139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3</a:t>
            </a:fld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07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oAAAAAEsAAAQ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nwYAAOoOAACCRwAAyB8AABAAAAAmAAAACAAAAP//////////"/>
              </a:ext>
            </a:extLst>
          </p:cNvSpPr>
          <p:nvPr/>
        </p:nvSpPr>
        <p:spPr>
          <a:xfrm>
            <a:off x="1076185" y="2424991"/>
            <a:ext cx="10546612" cy="2742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9.  ВЫ ОБЩАЕТЕСЬ НЕ С РЕБЕНКОМ, А С ДРУГИМИ РОДИТЕЛЯМИ, ПСИХОЛОГАМИ ИЛИ СПЕЦИАЛИСТАМИ ПО ОБРАЗОВАНИЮ ДЛЯ ТОГО, ЧТОБЫ СНЯТЬ СТРЕСС И ПОЛУЧИТЬ СОВЕТЫ?</a:t>
            </a:r>
          </a:p>
        </p:txBody>
      </p:sp>
    </p:spTree>
    <p:extLst>
      <p:ext uri="{BB962C8B-B14F-4D97-AF65-F5344CB8AC3E}">
        <p14:creationId xmlns:p14="http://schemas.microsoft.com/office/powerpoint/2010/main" val="2424612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O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oAAAAAEsAAAQ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vQUAAJEOAADVSAAAbx8AABAAAAAmAAAACAAAAP//////////"/>
              </a:ext>
            </a:extLst>
          </p:cNvSpPr>
          <p:nvPr/>
        </p:nvSpPr>
        <p:spPr>
          <a:xfrm>
            <a:off x="932694" y="2368463"/>
            <a:ext cx="10905340" cy="2742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10. ВЫ ЕЖЕДНЕВНО НАПОМИНАЕТЕ СВОЕМУ РЕБЕНКУ О ТОМ, ЧТО ВЫ ЛЮБИТЕ ЕГО НЕЗАВИСИМО ОТ РЕЗУЛЬТАТОВ </a:t>
            </a:r>
          </a:p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ЭКЗАМЕНОВ, ЧТО ПОДДЕРЖИТЕ ЕГО, </a:t>
            </a:r>
          </a:p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ДАЖЕ ЕСЛИ ОН СТОЛКНЕТСЯ С </a:t>
            </a:r>
          </a:p>
          <a:p>
            <a:pPr algn="l">
              <a:buNone/>
              <a:defRPr sz="3600" b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НЕУДАЧАМИ?</a:t>
            </a:r>
          </a:p>
        </p:txBody>
      </p:sp>
    </p:spTree>
    <p:extLst>
      <p:ext uri="{BB962C8B-B14F-4D97-AF65-F5344CB8AC3E}">
        <p14:creationId xmlns:p14="http://schemas.microsoft.com/office/powerpoint/2010/main" val="126910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I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AAAADI/f//AksAAKos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0764"/>
            <a:ext cx="12191683" cy="76230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Текстовое поле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ZwwAAO4BAACETgAA1wkAABAAAAAmAAAACAAAAP//////////"/>
              </a:ext>
            </a:extLst>
          </p:cNvSpPr>
          <p:nvPr/>
        </p:nvSpPr>
        <p:spPr>
          <a:xfrm>
            <a:off x="2015863" y="313763"/>
            <a:ext cx="10745976" cy="12861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4400" cap="none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SimSun" charset="0"/>
                <a:cs typeface="Times New Roman" pitchFamily="1" charset="-52"/>
              </a:defRPr>
            </a:pPr>
            <a:r>
              <a:t>«РОДИТЕЛЬСКИЙ УНИВЕРСИТЕТ»</a:t>
            </a:r>
          </a:p>
        </p:txBody>
      </p:sp>
      <p:sp>
        <p:nvSpPr>
          <p:cNvPr id="4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E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HhMAAIwHAAANRwAAnBUAABAgAAAmAAAACAAAAP//////////"/>
              </a:ext>
            </a:extLst>
          </p:cNvSpPr>
          <p:nvPr/>
        </p:nvSpPr>
        <p:spPr>
          <a:xfrm>
            <a:off x="3107286" y="1227104"/>
            <a:ext cx="8441226" cy="22865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2400" b="1" i="1" cap="none">
                <a:solidFill>
                  <a:srgbClr val="00007F"/>
                </a:solidFill>
                <a:latin typeface="Times New Roman" pitchFamily="1" charset="-52"/>
                <a:ea typeface="SimSun" charset="0"/>
                <a:cs typeface="Times New Roman" pitchFamily="1" charset="-52"/>
              </a:defRPr>
            </a:pPr>
            <a:r>
              <a:t>Это цикл короткометражных роликов, где в главных ролях выступают Учителя года, которые делятся своим опытом и рекомендациями по воспитанию детей. Каждая серия представляет собой своеобразную консультацию для родителей на актуальную тему и позволяет задавать вопросы экспертам-учителям в соцсетях. </a:t>
            </a:r>
          </a:p>
        </p:txBody>
      </p:sp>
      <p:pic>
        <p:nvPicPr>
          <p:cNvPr id="5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O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CwCAAA1AgAAxhAAAOQPAAAQAAAAJgAAAAgAAAD//////////w=="/>
              </a:ext>
            </a:extLst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14" y="358859"/>
            <a:ext cx="2373321" cy="22249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Текстовое поле3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tAAAAAoPAAByEAAAZBMAABAAAAAmAAAACAAAAP//////////"/>
              </a:ext>
            </a:extLst>
          </p:cNvSpPr>
          <p:nvPr/>
        </p:nvSpPr>
        <p:spPr>
          <a:xfrm>
            <a:off x="114285" y="2445316"/>
            <a:ext cx="2558717" cy="707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indent="0" algn="l">
              <a:buFont typeface="Wingdings" pitchFamily="2" charset="2"/>
              <a:buChar char=""/>
              <a:defRPr b="1" cap="none">
                <a:solidFill>
                  <a:srgbClr val="FF0000"/>
                </a:solidFill>
                <a:latin typeface="Times New Roman" pitchFamily="1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pic>
        <p:nvPicPr>
          <p:cNvPr id="7" name="Изображение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D8mAADkFgAABkgAADAqAAAQAAAAJgAAAAgAAAD//////////w=="/>
              </a:ext>
            </a:extLst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76" y="3721962"/>
            <a:ext cx="5490130" cy="313762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Изображение5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I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NUCAAD9FgAAbyQAADAqAAAQAAAAJgAAAAgAAAD//////////w=="/>
              </a:ext>
            </a:extLst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15" y="3737841"/>
            <a:ext cx="5461559" cy="312174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0457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o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IAw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AEsAANw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F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9UAACQZAAA5ZEAALiH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713580" y="16351225"/>
            <a:ext cx="9999948" cy="571632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0Ag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L0FAAA1HAAAihIAACsoAAAQAAAAJgAAAAgAAAD//////////w=="/>
              </a:ext>
            </a:extLst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94" y="4586397"/>
            <a:ext cx="2080624" cy="19448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Текстовое поле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NQIAAPsSAAA5IAAAzxsAABAAAAAmAAAACAAAAP//////////"/>
              </a:ext>
            </a:extLst>
          </p:cNvSpPr>
          <p:nvPr/>
        </p:nvSpPr>
        <p:spPr>
          <a:xfrm>
            <a:off x="358728" y="3086180"/>
            <a:ext cx="4878705" cy="14354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buFont typeface="Wingdings" pitchFamily="2" charset="2"/>
              <a:buBlip>
                <a:blip r:embed="rId5"/>
              </a:buBlip>
              <a:defRPr sz="3600" cap="none">
                <a:latin typeface="Times New Roman" pitchFamily="1" charset="-52"/>
                <a:ea typeface="SimSun" charset="0"/>
                <a:cs typeface="Times New Roman" pitchFamily="1" charset="-52"/>
              </a:defRPr>
            </a:pPr>
            <a:r>
              <a:rPr b="1" u="sng" cap="none"/>
              <a:t>Telegram-канал:</a:t>
            </a:r>
          </a:p>
          <a:p>
            <a:pPr marL="0" indent="0" algn="l">
              <a:buNone/>
              <a:defRPr sz="3600" cap="none">
                <a:latin typeface="Times New Roman" pitchFamily="1" charset="-52"/>
                <a:ea typeface="SimSun" charset="0"/>
                <a:cs typeface="Times New Roman" pitchFamily="1" charset="-52"/>
              </a:defRPr>
            </a:pPr>
            <a:r>
              <a:rPr b="1" cap="none">
                <a:solidFill>
                  <a:srgbClr val="FF0000"/>
                </a:solidFill>
              </a:rPr>
              <a:t>t.me/parents_university</a:t>
            </a:r>
          </a:p>
        </p:txBody>
      </p:sp>
      <p:pic>
        <p:nvPicPr>
          <p:cNvPr id="8" name="Изображение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BAQ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IAlAABeGwAAoDMAAH4p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6095207" y="4449840"/>
            <a:ext cx="2295861" cy="22966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SAAAPsSAADVSAAA7RoAABAAAAAmAAAACAAAAP//////////"/>
              </a:ext>
            </a:extLst>
          </p:cNvSpPr>
          <p:nvPr/>
        </p:nvSpPr>
        <p:spPr>
          <a:xfrm>
            <a:off x="5237433" y="3086179"/>
            <a:ext cx="6600601" cy="12918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l">
              <a:buFont typeface="Wingdings" pitchFamily="2" charset="2"/>
              <a:buBlip>
                <a:blip r:embed="rId5"/>
              </a:buBlip>
              <a:defRPr sz="3600" cap="none">
                <a:latin typeface="Times New Roman" pitchFamily="1" charset="-52"/>
                <a:ea typeface="SimSun" charset="0"/>
                <a:cs typeface="Times New Roman" pitchFamily="1" charset="-52"/>
              </a:defRPr>
            </a:pPr>
            <a:r>
              <a:rPr b="1" u="sng" cap="none"/>
              <a:t>YouTube-канал:</a:t>
            </a:r>
          </a:p>
          <a:p>
            <a:pPr>
              <a:defRPr sz="3600" b="1" cap="none">
                <a:solidFill>
                  <a:srgbClr val="FF0000"/>
                </a:solidFill>
                <a:latin typeface="Times New Roman" pitchFamily="1" charset="-52"/>
                <a:ea typeface="SimSun" charset="0"/>
                <a:cs typeface="Times New Roman" pitchFamily="1" charset="-52"/>
              </a:defRPr>
            </a:pPr>
            <a:r>
              <a:t>youtube.com/@user-xv7qk1ty9x</a:t>
            </a:r>
          </a:p>
        </p:txBody>
      </p:sp>
      <p:sp>
        <p:nvSpPr>
          <p:cNvPr id="10" name="Текстовое поле3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E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6gsAAGMIAADVSAAA8xEAABAgAAAmAAAACAAAAP//////////"/>
              </a:ext>
            </a:extLst>
          </p:cNvSpPr>
          <p:nvPr/>
        </p:nvSpPr>
        <p:spPr>
          <a:xfrm>
            <a:off x="1936498" y="1363661"/>
            <a:ext cx="9901536" cy="1554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2400" b="1" i="1" cap="none">
                <a:solidFill>
                  <a:srgbClr val="00007F"/>
                </a:solidFill>
                <a:latin typeface="Times New Roman" pitchFamily="1" charset="-52"/>
                <a:ea typeface="SimSun" charset="0"/>
                <a:cs typeface="Times New Roman" pitchFamily="1" charset="-52"/>
              </a:defRPr>
            </a:pPr>
            <a:r>
              <a:t>Проект в социальных сетях набирает популярность среди родителей не только Самарской области, но и всей страны.</a:t>
            </a:r>
          </a:p>
          <a:p>
            <a:pPr algn="ctr">
              <a:defRPr sz="2400" b="1" i="1" cap="none">
                <a:solidFill>
                  <a:srgbClr val="00007F"/>
                </a:solidFill>
                <a:latin typeface="Times New Roman" pitchFamily="1" charset="-52"/>
                <a:ea typeface="SimSun" charset="0"/>
                <a:cs typeface="Times New Roman" pitchFamily="1" charset="-52"/>
              </a:defRPr>
            </a:pPr>
            <a:r>
              <a:t>За проектом постоянно следят в совокупности более 10 000 человек, а просмотры достигают показателей в 15 000 - 20 000 за один выпуск.</a:t>
            </a:r>
          </a:p>
        </p:txBody>
      </p:sp>
    </p:spTree>
    <p:extLst>
      <p:ext uri="{BB962C8B-B14F-4D97-AF65-F5344CB8AC3E}">
        <p14:creationId xmlns:p14="http://schemas.microsoft.com/office/powerpoint/2010/main" val="3411364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geG1s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AEsAANw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s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C4GAACDFgAAoCUAAHwoAAAQAAAAJgAAAAgAAAD//////////w=="/>
              </a:ext>
            </a:extLst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39" y="3660353"/>
            <a:ext cx="5111085" cy="29223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IAlAAArCAAAVUYAAO0aAAAQAAAAJgAAAAgAAAD//////////w=="/>
              </a:ext>
            </a:extLst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207" y="1328092"/>
            <a:ext cx="5336480" cy="304997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Текстовое поле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8Pj//80MAAB3LQAAxRMAABAAAAAmAAAACAAAAP//////////"/>
              </a:ext>
            </a:extLst>
          </p:cNvSpPr>
          <p:nvPr/>
        </p:nvSpPr>
        <p:spPr>
          <a:xfrm>
            <a:off x="-1147930" y="2081377"/>
            <a:ext cx="8537734" cy="11331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3000" b="1" cap="none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РУБРИКА </a:t>
            </a:r>
          </a:p>
          <a:p>
            <a:pPr algn="ctr">
              <a:defRPr sz="3000" b="1" cap="none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«ПСИХОЛОГИ СОВЕТУЮТ»:</a:t>
            </a:r>
          </a:p>
        </p:txBody>
      </p:sp>
    </p:spTree>
    <p:extLst>
      <p:ext uri="{BB962C8B-B14F-4D97-AF65-F5344CB8AC3E}">
        <p14:creationId xmlns:p14="http://schemas.microsoft.com/office/powerpoint/2010/main" val="2802721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AEsAANw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9UAACQZAAA5ZEAALiH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713580" y="16351225"/>
            <a:ext cx="9999948" cy="571632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3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BcDAADnFAAAziQAACsoAAAQAAAAJgAAAAgAAAD//////////w=="/>
              </a:ext>
            </a:extLst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20" y="3398672"/>
            <a:ext cx="5479972" cy="31325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Изображение4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BQlAABRBwAAt0kAAEAcAAAQAAAAJgAAAAgAAAD//////////w=="/>
              </a:ext>
            </a:extLst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636" y="1189631"/>
            <a:ext cx="5954890" cy="340375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Текстовое поле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8Pj//80MAAB3LQAAxRMAABAAAAAmAAAACAAAAP//////////"/>
              </a:ext>
            </a:extLst>
          </p:cNvSpPr>
          <p:nvPr/>
        </p:nvSpPr>
        <p:spPr>
          <a:xfrm>
            <a:off x="-1147930" y="2081377"/>
            <a:ext cx="8537734" cy="11331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3000" b="1" cap="none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РУБРИКА </a:t>
            </a:r>
          </a:p>
          <a:p>
            <a:pPr algn="ctr">
              <a:defRPr sz="3000" b="1" cap="none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«ПСИХОЛОГИ СОВЕТУЮТ»:</a:t>
            </a:r>
          </a:p>
        </p:txBody>
      </p:sp>
    </p:spTree>
    <p:extLst>
      <p:ext uri="{BB962C8B-B14F-4D97-AF65-F5344CB8AC3E}">
        <p14:creationId xmlns:p14="http://schemas.microsoft.com/office/powerpoint/2010/main" val="1004452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FBw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D/////AEsAAA0MAAAQAAAAJgAAAAgAAAD//////////w=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35"/>
            <a:ext cx="12190413" cy="19600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9UAACQZAAA5ZEAALiH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713580" y="16351225"/>
            <a:ext cx="9999948" cy="57163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ое поле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LgYAACAOAACCRwAAKRkAAAAAAAAmAAAACAAAAP//////////"/>
              </a:ext>
            </a:extLst>
          </p:cNvSpPr>
          <p:nvPr/>
        </p:nvSpPr>
        <p:spPr>
          <a:xfrm>
            <a:off x="1004439" y="2296692"/>
            <a:ext cx="10618358" cy="1794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4800" b="1" cap="none">
                <a:solidFill>
                  <a:srgbClr val="00007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10 СОВЕТОВ ДЛЯ РОДИТЕЛЕЙ, </a:t>
            </a:r>
          </a:p>
          <a:p>
            <a:pPr algn="ctr">
              <a:defRPr sz="4800" b="1" cap="none">
                <a:solidFill>
                  <a:srgbClr val="00007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ДЕТИ КОТОРЫХ ГОТОВЯТСЯ </a:t>
            </a:r>
          </a:p>
          <a:p>
            <a:pPr algn="ctr">
              <a:defRPr sz="4800" b="1" cap="none">
                <a:solidFill>
                  <a:srgbClr val="00007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К ГОСУДАРСТВЕННЫМ ЭКЗАМЕНАМ</a:t>
            </a:r>
          </a:p>
        </p:txBody>
      </p:sp>
    </p:spTree>
    <p:extLst>
      <p:ext uri="{BB962C8B-B14F-4D97-AF65-F5344CB8AC3E}">
        <p14:creationId xmlns:p14="http://schemas.microsoft.com/office/powerpoint/2010/main" val="3425213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FBw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D/////AEsAAA0MAAAQAAAAJgAAAAgAAAD//////////w=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35"/>
            <a:ext cx="12190413" cy="19600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O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9UAACQZAAA5ZEAALiH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713580" y="16351225"/>
            <a:ext cx="9999948" cy="57163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+QMAAJEOAACCRwAAuBYAABAAAAAmAAAACAAAAP//////////"/>
              </a:ext>
            </a:extLst>
          </p:cNvSpPr>
          <p:nvPr/>
        </p:nvSpPr>
        <p:spPr>
          <a:xfrm>
            <a:off x="645711" y="2368464"/>
            <a:ext cx="10977086" cy="1325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None/>
              <a:defRPr sz="3000" b="1" i="1" cap="none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1. Создайте удобную обстановку для учебы в доме, чтобы ваш ребенок мог сосредоточиться и наслаждаться учебой.</a:t>
            </a:r>
          </a:p>
        </p:txBody>
      </p:sp>
      <p:sp>
        <p:nvSpPr>
          <p:cNvPr id="5" name="Текстовое поле3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+QMAALgWAACCRwAA7BsAABAAAAAmAAAACAAAAP//////////"/>
              </a:ext>
            </a:extLst>
          </p:cNvSpPr>
          <p:nvPr/>
        </p:nvSpPr>
        <p:spPr>
          <a:xfrm>
            <a:off x="645711" y="3694015"/>
            <a:ext cx="10977086" cy="8460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None/>
              <a:defRPr sz="3000" b="1" i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2. Поддерживайте регулярный график занятий и перерывов, чтобы ваш ребенок мог учиться в своем собственном темпе и с удовольствием.</a:t>
            </a:r>
          </a:p>
        </p:txBody>
      </p:sp>
    </p:spTree>
    <p:extLst>
      <p:ext uri="{BB962C8B-B14F-4D97-AF65-F5344CB8AC3E}">
        <p14:creationId xmlns:p14="http://schemas.microsoft.com/office/powerpoint/2010/main" val="26175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  <p:extLst>
      <p:ext uri="smNativeData">
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fLwjZAIAAAAFAAAA/f///wEAAAAWAAAACAAAAAAAAAAAAAAAAAAAAAoAAAD9////AQAAABYAAAAIAAAAAAAAAAAAAAAAAAAA"/>
      </p:ext>
    </p:ext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FBw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D/////AEsAAA0MAAAQAAAAJgAAAAgAAAD//////////w=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35"/>
            <a:ext cx="12190413" cy="19600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9UAACQZAAA5ZEAALiH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713580" y="16351225"/>
            <a:ext cx="9999948" cy="57163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iAMAAHQOAAARRwAAmxYAABAAAAAmAAAACAAAAP//////////"/>
              </a:ext>
            </a:extLst>
          </p:cNvSpPr>
          <p:nvPr/>
        </p:nvSpPr>
        <p:spPr>
          <a:xfrm>
            <a:off x="573966" y="2350044"/>
            <a:ext cx="10977086" cy="1325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000" b="1" i="1" cap="none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3. Обеспечьте своего ребенка всем необходимым для учебы, включая учебники, тетради, канцелярские принадлежности и технику.</a:t>
            </a:r>
          </a:p>
        </p:txBody>
      </p:sp>
      <p:sp>
        <p:nvSpPr>
          <p:cNvPr id="5" name="Текстовое поле3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iAMAANAYAAARRwAABB4AABAAAAAmAAAACAAAAP//////////"/>
              </a:ext>
            </a:extLst>
          </p:cNvSpPr>
          <p:nvPr/>
        </p:nvSpPr>
        <p:spPr>
          <a:xfrm>
            <a:off x="573966" y="4034454"/>
            <a:ext cx="10977086" cy="8460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None/>
              <a:defRPr sz="3000" b="1" i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4. Убедитесь, что ваш ребенок получает достаточно отдыха и регулярно занимается физическими упражнениями, чтобы сохранять здоровье и бодрость ума.</a:t>
            </a:r>
          </a:p>
          <a:p>
            <a:pPr>
              <a:defRPr sz="2400" b="1" i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4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  <p:extLst>
      <p:ext uri="smNativeData">
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fLwjZAIAAAAFAAAA/f///wEAAAAWAAAACAAAAAAAAAAAAAAAAAAAAAoAAAD9////AQAAABYAAAAIAAAAAAAAAAAAAAAAAAAA"/>
      </p:ext>
    </p:ext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FBw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D/////AEsAAA0MAAAQAAAAJgAAAAgAAAD//////////w=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35"/>
            <a:ext cx="12190413" cy="19600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+PGE6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9UAACQZAAA5ZEAALiH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713580" y="16351225"/>
            <a:ext cx="9999948" cy="57163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+QMAAFwOAACCRwAAgxYAABAAAAAmAAAACAAAAP//////////"/>
              </a:ext>
            </a:extLst>
          </p:cNvSpPr>
          <p:nvPr/>
        </p:nvSpPr>
        <p:spPr>
          <a:xfrm>
            <a:off x="645711" y="2334801"/>
            <a:ext cx="10977086" cy="1325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000" b="1" i="1" cap="none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5. Поощряйте своего ребенка изучать материал вместе с другими детьми или с помощью репетитора, если это поможет ему лучше усваивать информацию.</a:t>
            </a:r>
          </a:p>
        </p:txBody>
      </p:sp>
      <p:sp>
        <p:nvSpPr>
          <p:cNvPr id="5" name="Текстовое поле3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+QMAANAYAACCRwAABB4AABAAAAAmAAAACAAAAP//////////"/>
              </a:ext>
            </a:extLst>
          </p:cNvSpPr>
          <p:nvPr/>
        </p:nvSpPr>
        <p:spPr>
          <a:xfrm>
            <a:off x="645711" y="4034454"/>
            <a:ext cx="10977086" cy="8460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None/>
              <a:defRPr sz="3000" b="1" i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6. Убедитесь, что ваш ребенок знает, как правильно подготовиться к экзамену, включая просмотр старых экзаменационных вопросов и тестирование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292495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  <p:extLst>
      <p:ext uri="smNativeData">
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fLwjZAIAAAAFAAAA/f///wEAAAAWAAAACAAAAAAAAAAAAAAAAAAAAAoAAAD9////AQAAABYAAAAIAAAAAAAAAAAAAAAAAAAA"/>
      </p:ext>
    </p:ext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77766134"/>
              </p:ext>
            </p:extLst>
          </p:nvPr>
        </p:nvGraphicFramePr>
        <p:xfrm>
          <a:off x="505043" y="1529750"/>
          <a:ext cx="6742292" cy="4855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4934" y="1007585"/>
            <a:ext cx="3820602" cy="4831289"/>
          </a:xfrm>
          <a:prstGeom prst="rect">
            <a:avLst/>
          </a:prstGeom>
        </p:spPr>
      </p:pic>
      <p:grpSp>
        <p:nvGrpSpPr>
          <p:cNvPr id="6" name="Группа 58"/>
          <p:cNvGrpSpPr>
            <a:grpSpLocks/>
          </p:cNvGrpSpPr>
          <p:nvPr/>
        </p:nvGrpSpPr>
        <p:grpSpPr bwMode="auto">
          <a:xfrm>
            <a:off x="0" y="3177"/>
            <a:ext cx="12190414" cy="6856412"/>
            <a:chOff x="1" y="3663"/>
            <a:chExt cx="9144000" cy="6875598"/>
          </a:xfrm>
        </p:grpSpPr>
        <p:sp>
          <p:nvSpPr>
            <p:cNvPr id="9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ВАЖНО ЗНАТЬ ПОРЯДОК ПРОВЕДЕНИЯ ЭКЗАМЕНОВ</a:t>
              </a:r>
            </a:p>
          </p:txBody>
        </p:sp>
        <p:grpSp>
          <p:nvGrpSpPr>
            <p:cNvPr id="10" name="Группа 57"/>
            <p:cNvGrpSpPr>
              <a:grpSpLocks/>
            </p:cNvGrpSpPr>
            <p:nvPr/>
          </p:nvGrpSpPr>
          <p:grpSpPr bwMode="auto">
            <a:xfrm>
              <a:off x="1" y="3663"/>
              <a:ext cx="9144000" cy="6875598"/>
              <a:chOff x="1" y="3663"/>
              <a:chExt cx="9144000" cy="6875598"/>
            </a:xfrm>
          </p:grpSpPr>
          <p:sp>
            <p:nvSpPr>
              <p:cNvPr id="11" name="Блок-схема: процесс 10"/>
              <p:cNvSpPr/>
              <p:nvPr/>
            </p:nvSpPr>
            <p:spPr>
              <a:xfrm>
                <a:off x="1" y="6699869"/>
                <a:ext cx="9143999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2" name="Группа 29"/>
              <p:cNvGrpSpPr>
                <a:grpSpLocks/>
              </p:cNvGrpSpPr>
              <p:nvPr/>
            </p:nvGrpSpPr>
            <p:grpSpPr bwMode="auto">
              <a:xfrm>
                <a:off x="6351" y="3663"/>
                <a:ext cx="9137650" cy="760427"/>
                <a:chOff x="-17878" y="1413149"/>
                <a:chExt cx="9196386" cy="1310626"/>
              </a:xfrm>
            </p:grpSpPr>
            <p:sp>
              <p:nvSpPr>
                <p:cNvPr id="13" name="Полилиния 12"/>
                <p:cNvSpPr/>
                <p:nvPr/>
              </p:nvSpPr>
              <p:spPr>
                <a:xfrm>
                  <a:off x="3276348" y="1420126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3779867" y="1413149"/>
                  <a:ext cx="5398641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" name="Прямоугольник 1"/>
          <p:cNvSpPr/>
          <p:nvPr/>
        </p:nvSpPr>
        <p:spPr>
          <a:xfrm>
            <a:off x="534319" y="978985"/>
            <a:ext cx="6713015" cy="379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Чем можно воспользоваться на ОГЭ: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4933" y="5727151"/>
            <a:ext cx="406664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 году за нарушение Порядка </a:t>
            </a:r>
            <a:b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экзамена удалены 5 участников!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4</a:t>
            </a:fld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4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FBw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D/////AEsAAA0MAAAQAAAAJgAAAAgAAAD//////////w=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35"/>
            <a:ext cx="12190413" cy="19600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F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9UAACQZAAA5ZEAALiH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713580" y="16351225"/>
            <a:ext cx="9999948" cy="57163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iAMAAJEOAAARRwAAuBYAABAAAAAmAAAACAAAAP//////////"/>
              </a:ext>
            </a:extLst>
          </p:cNvSpPr>
          <p:nvPr/>
        </p:nvSpPr>
        <p:spPr>
          <a:xfrm>
            <a:off x="573966" y="2368464"/>
            <a:ext cx="10977086" cy="1325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None/>
              <a:defRPr sz="3000" b="1" i="1" cap="none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7. Помогайте вашему ребенку учиться не только фактам, но и понимать, как использовать свои знания в контексте реальных ситуаций.</a:t>
            </a:r>
          </a:p>
        </p:txBody>
      </p:sp>
      <p:sp>
        <p:nvSpPr>
          <p:cNvPr id="5" name="Текстовое поле3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iAMAAAUZAAARRwAAOR4AABAAAAAmAAAACAAAAP//////////"/>
              </a:ext>
            </a:extLst>
          </p:cNvSpPr>
          <p:nvPr/>
        </p:nvSpPr>
        <p:spPr>
          <a:xfrm>
            <a:off x="573966" y="4068117"/>
            <a:ext cx="10977086" cy="8460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000" b="1" i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8. Помогите своему ребенку развить навыки управления временем, чтобы он мог эффективно распределять свое время во время экзаменов.</a:t>
            </a:r>
          </a:p>
        </p:txBody>
      </p:sp>
    </p:spTree>
    <p:extLst>
      <p:ext uri="{BB962C8B-B14F-4D97-AF65-F5344CB8AC3E}">
        <p14:creationId xmlns:p14="http://schemas.microsoft.com/office/powerpoint/2010/main" val="13480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  <p:extLst>
      <p:ext uri="smNativeData">
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fLwjZAIAAAAFAAAA/f///wEAAAAWAAAACAAAAAAAAAAAAAAAAAAAAAoAAAD9////AQAAABYAAAAIAAAAAAAAAAAAAAAAAAAA"/>
      </p:ext>
    </p:ext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FBw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D/////AEsAAA0MAAAQAAAAJgAAAAgAAAD//////////w=="/>
              </a:ext>
            </a:extLst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35"/>
            <a:ext cx="12190413" cy="19600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9UAACQZAAA5ZEAALiH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713580" y="16351225"/>
            <a:ext cx="9999948" cy="57163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ое поле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iAMAAD4PAAARRwAAZRcAABAAAAAmAAAACAAAAP//////////"/>
              </a:ext>
            </a:extLst>
          </p:cNvSpPr>
          <p:nvPr/>
        </p:nvSpPr>
        <p:spPr>
          <a:xfrm>
            <a:off x="573966" y="2478344"/>
            <a:ext cx="10977086" cy="13255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None/>
              <a:defRPr sz="3000" b="1" i="1" cap="none">
                <a:solidFill>
                  <a:srgbClr val="FF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9. Напоминайте своему ребенку, что он может обратиться за помощью, если у него возникнут какие-либо вопросы или проблемы с учебой.</a:t>
            </a:r>
          </a:p>
        </p:txBody>
      </p:sp>
      <p:sp>
        <p:nvSpPr>
          <p:cNvPr id="5" name="Текстовое поле3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iAMAAAsaAAC3SQAAPx8AABAAAAAmAAAACAAAAP//////////"/>
              </a:ext>
            </a:extLst>
          </p:cNvSpPr>
          <p:nvPr/>
        </p:nvSpPr>
        <p:spPr>
          <a:xfrm>
            <a:off x="573966" y="4234525"/>
            <a:ext cx="11407560" cy="8460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000" b="1" i="1" cap="none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10. Поощряйте своего ребенка и помогайте ему сохранять позитивный настрой, даже если учебный процесс станет трудным или утомительным. Напомните ему, что он способен справиться с этими экзаменами и достигнуть своих целей.</a:t>
            </a:r>
          </a:p>
        </p:txBody>
      </p:sp>
    </p:spTree>
    <p:extLst>
      <p:ext uri="{BB962C8B-B14F-4D97-AF65-F5344CB8AC3E}">
        <p14:creationId xmlns:p14="http://schemas.microsoft.com/office/powerpoint/2010/main" val="1508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  <p:extLst>
      <p:ext uri="smNativeData">
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fLwjZAIAAAAFAAAA/f///wEAAAAWAAAACAAAAAAAAAAAAAAAAAAAAAoAAAD9////AQAAABYAAAAIAAAAAAAAAAAAAAAAAAAA"/>
      </p:ext>
    </p:ext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I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ZA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fLwjZBMAAAAlAAAAEQAAAC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oAAAAAEsAAAQ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"/>
            <a:ext cx="12190413" cy="69688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fLwjZBMAAAAlAAAAEgAAAA8B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Nw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TAUAAFIPAABpRwAA9BYAABAAAAAmAAAACAAAAP//////////"/>
              </a:ext>
            </a:extLst>
          </p:cNvSpPr>
          <p:nvPr/>
        </p:nvSpPr>
        <p:spPr>
          <a:xfrm>
            <a:off x="860948" y="2491047"/>
            <a:ext cx="10745976" cy="12410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4400" cap="none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SimSun" charset="0"/>
                <a:cs typeface="Times New Roman" pitchFamily="1" charset="-52"/>
              </a:defRPr>
            </a:pPr>
            <a:r>
              <a:t>ПОМНИТЕ, ЧТО ДЕТИ - ЭТО САМОЕ БОЛЬШОЕ СОКРОВИЩЕ НА СВЕТЕ!</a:t>
            </a:r>
          </a:p>
        </p:txBody>
      </p:sp>
    </p:spTree>
    <p:extLst>
      <p:ext uri="{BB962C8B-B14F-4D97-AF65-F5344CB8AC3E}">
        <p14:creationId xmlns:p14="http://schemas.microsoft.com/office/powerpoint/2010/main" val="91035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455246" y="901546"/>
            <a:ext cx="5735167" cy="5779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5485688" y="181625"/>
            <a:ext cx="6458324" cy="67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defTabSz="1219170" eaLnBrk="1" fontAlgn="auto" hangingPunct="1">
              <a:spcAft>
                <a:spcPts val="0"/>
              </a:spcAft>
              <a:defRPr/>
            </a:pPr>
            <a:r>
              <a:rPr lang="ru-RU" altLang="ru-RU" sz="1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Выбор, который вы делаете сегодня, определяет жизнь, которой вы будете жить завтра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455246" y="913696"/>
            <a:ext cx="5705539" cy="107375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Перспективные и востребованные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профессии и специальности на рынке труда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ТОП-50 и ТОП-Регион</a:t>
            </a:r>
          </a:p>
        </p:txBody>
      </p:sp>
      <p:pic>
        <p:nvPicPr>
          <p:cNvPr id="1026" name="Picture 2" descr="https://catherineasquithgallery.com/uploads/posts/2021-03/1614587679_19-p-malchik-na-belom-fone-kartinka-2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069" y="2205658"/>
            <a:ext cx="3331207" cy="33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58"/>
          <p:cNvGrpSpPr>
            <a:grpSpLocks/>
          </p:cNvGrpSpPr>
          <p:nvPr/>
        </p:nvGrpSpPr>
        <p:grpSpPr bwMode="auto">
          <a:xfrm>
            <a:off x="0" y="3177"/>
            <a:ext cx="12190414" cy="6856412"/>
            <a:chOff x="1" y="3663"/>
            <a:chExt cx="9144000" cy="6875598"/>
          </a:xfrm>
        </p:grpSpPr>
        <p:sp>
          <p:nvSpPr>
            <p:cNvPr id="17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ru-RU" alt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ВЫБОР ДЕВЯТИКЛАССНИКОВ</a:t>
              </a:r>
            </a:p>
          </p:txBody>
        </p:sp>
        <p:grpSp>
          <p:nvGrpSpPr>
            <p:cNvPr id="18" name="Группа 57"/>
            <p:cNvGrpSpPr>
              <a:grpSpLocks/>
            </p:cNvGrpSpPr>
            <p:nvPr/>
          </p:nvGrpSpPr>
          <p:grpSpPr bwMode="auto">
            <a:xfrm>
              <a:off x="1" y="3663"/>
              <a:ext cx="9144000" cy="6875598"/>
              <a:chOff x="1" y="3663"/>
              <a:chExt cx="9144000" cy="6875598"/>
            </a:xfrm>
          </p:grpSpPr>
          <p:sp>
            <p:nvSpPr>
              <p:cNvPr id="19" name="Блок-схема: процесс 18"/>
              <p:cNvSpPr/>
              <p:nvPr/>
            </p:nvSpPr>
            <p:spPr>
              <a:xfrm>
                <a:off x="1" y="6699869"/>
                <a:ext cx="9143999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0" name="Группа 29"/>
              <p:cNvGrpSpPr>
                <a:grpSpLocks/>
              </p:cNvGrpSpPr>
              <p:nvPr/>
            </p:nvGrpSpPr>
            <p:grpSpPr bwMode="auto">
              <a:xfrm>
                <a:off x="6351" y="3663"/>
                <a:ext cx="9137650" cy="760427"/>
                <a:chOff x="-17878" y="1413149"/>
                <a:chExt cx="9196386" cy="1310626"/>
              </a:xfrm>
            </p:grpSpPr>
            <p:sp>
              <p:nvSpPr>
                <p:cNvPr id="21" name="Полилиния 20"/>
                <p:cNvSpPr/>
                <p:nvPr/>
              </p:nvSpPr>
              <p:spPr>
                <a:xfrm>
                  <a:off x="3276348" y="1420126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3779867" y="1413149"/>
                  <a:ext cx="5398641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6" name="Прямоугольник 5"/>
          <p:cNvSpPr/>
          <p:nvPr/>
        </p:nvSpPr>
        <p:spPr>
          <a:xfrm>
            <a:off x="6978202" y="6136481"/>
            <a:ext cx="4689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ru-RU" alt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Выбор, который вы делаете сегодня, определяет жизнь, которой вы будете жить завтра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8136"/>
              </p:ext>
            </p:extLst>
          </p:nvPr>
        </p:nvGraphicFramePr>
        <p:xfrm>
          <a:off x="7247334" y="2133645"/>
          <a:ext cx="4536504" cy="40028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2487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Дефектоскопист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Оператор станков с программным управлением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Графический дизайнер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Сетевое и системное администрирование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Информационные системы и программирование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Мехатроника и мобильная робототехника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Эксплуатация беспилотных авиационных систем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7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Технология аналитического контроля </a:t>
                      </a:r>
                      <a:b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химических соединений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Сварочное производство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Сестринское дело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Дошкольное образование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3065" y="6327638"/>
            <a:ext cx="2844430" cy="365210"/>
          </a:xfrm>
        </p:spPr>
        <p:txBody>
          <a:bodyPr/>
          <a:lstStyle/>
          <a:p>
            <a:fld id="{69AA0438-FDE2-4D42-8FE0-4F4D6D8D5FE9}" type="slidenum">
              <a:rPr lang="ru-RU" smtClean="0"/>
              <a:t>5</a:t>
            </a:fld>
            <a:endParaRPr lang="ru-RU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733943269"/>
              </p:ext>
            </p:extLst>
          </p:nvPr>
        </p:nvGraphicFramePr>
        <p:xfrm>
          <a:off x="334566" y="885603"/>
          <a:ext cx="5328592" cy="1104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624956425"/>
              </p:ext>
            </p:extLst>
          </p:nvPr>
        </p:nvGraphicFramePr>
        <p:xfrm>
          <a:off x="262558" y="2232892"/>
          <a:ext cx="5523175" cy="333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97686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b17.ru/foto/uploaded/upl_1650995215_247934_xhm2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376" y="1196325"/>
            <a:ext cx="2957631" cy="1762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5311267" y="120458"/>
            <a:ext cx="6458324" cy="67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1219170" eaLnBrk="1" fontAlgn="auto" hangingPunct="1"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rot="2600793">
            <a:off x="4714975" y="2850131"/>
            <a:ext cx="1336311" cy="12963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2901358">
            <a:off x="6145008" y="2780382"/>
            <a:ext cx="1296300" cy="13861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73120" y="4135283"/>
            <a:ext cx="1312814" cy="115225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Что </a:t>
            </a:r>
            <a:r>
              <a:rPr lang="ru-RU" sz="1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востре-бовано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Овал 6"/>
          <p:cNvSpPr/>
          <p:nvPr/>
        </p:nvSpPr>
        <p:spPr>
          <a:xfrm>
            <a:off x="5431117" y="3173204"/>
            <a:ext cx="1254204" cy="12453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Что мне делать?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93158" y="4869954"/>
            <a:ext cx="4224554" cy="168413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err="1">
                <a:solidFill>
                  <a:srgbClr val="002060"/>
                </a:solidFill>
              </a:rPr>
              <a:t>ПрофВыбор</a:t>
            </a:r>
            <a:r>
              <a:rPr lang="ru-RU" sz="1400" b="1" dirty="0">
                <a:solidFill>
                  <a:srgbClr val="002060"/>
                </a:solidFill>
              </a:rPr>
              <a:t>. Самарская область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Мастер-классы, профессиональные пробы, экскурсии и другие мероприятия, в том числе в дистанционном формате</a:t>
            </a:r>
          </a:p>
          <a:p>
            <a:pPr algn="just"/>
            <a:r>
              <a:rPr lang="en-US" sz="1400" b="1" dirty="0">
                <a:solidFill>
                  <a:srgbClr val="002060"/>
                </a:solidFill>
                <a:hlinkClick r:id="rId4"/>
              </a:rPr>
              <a:t>https</a:t>
            </a:r>
            <a:r>
              <a:rPr lang="ru-RU" sz="1400" b="1" dirty="0">
                <a:solidFill>
                  <a:srgbClr val="002060"/>
                </a:solidFill>
                <a:hlinkClick r:id="rId4"/>
              </a:rPr>
              <a:t>://</a:t>
            </a:r>
            <a:r>
              <a:rPr lang="en-US" sz="1400" b="1" dirty="0">
                <a:solidFill>
                  <a:srgbClr val="002060"/>
                </a:solidFill>
                <a:hlinkClick r:id="rId4"/>
              </a:rPr>
              <a:t>prof.asurso.ru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09016" y="3188781"/>
            <a:ext cx="4075191" cy="1538209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rgbClr val="002060"/>
                </a:solidFill>
              </a:rPr>
              <a:t>Куда пойти учиться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Информация о программах, позволяющих получить востребованную профессию/ специальность в Самарской области </a:t>
            </a:r>
            <a:r>
              <a:rPr lang="en-US" sz="1400" b="1" dirty="0">
                <a:solidFill>
                  <a:srgbClr val="002060"/>
                </a:solidFill>
                <a:hlinkClick r:id="rId5"/>
              </a:rPr>
              <a:t>https://kuda.samara.edu.ru//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990436" y="1250786"/>
            <a:ext cx="4096133" cy="179534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1400" b="1" dirty="0">
              <a:solidFill>
                <a:srgbClr val="002060"/>
              </a:solidFill>
            </a:endParaRPr>
          </a:p>
          <a:p>
            <a:pPr algn="r"/>
            <a:r>
              <a:rPr lang="ru-RU" sz="1400" b="1" dirty="0" err="1">
                <a:solidFill>
                  <a:srgbClr val="002060"/>
                </a:solidFill>
              </a:rPr>
              <a:t>Профилум</a:t>
            </a:r>
            <a:endParaRPr lang="ru-RU" sz="1400" b="1" dirty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Сервис профессиональной навигации помогает  сориентироваться в мире новых профессий, узнать диапазон зарплат, востребованность, требуемые компетенции, предлагает круг профессий на основе компетенций</a:t>
            </a:r>
          </a:p>
          <a:p>
            <a:pPr algn="just"/>
            <a:r>
              <a:rPr lang="en-US" sz="1400" b="1" dirty="0">
                <a:solidFill>
                  <a:srgbClr val="002060"/>
                </a:solidFill>
                <a:hlinkClick r:id="rId6"/>
              </a:rPr>
              <a:t>https</a:t>
            </a:r>
            <a:r>
              <a:rPr lang="ru-RU" sz="1400" b="1" dirty="0">
                <a:solidFill>
                  <a:srgbClr val="002060"/>
                </a:solidFill>
                <a:hlinkClick r:id="rId6"/>
              </a:rPr>
              <a:t>://</a:t>
            </a:r>
            <a:r>
              <a:rPr lang="en-US" sz="1400" b="1" dirty="0">
                <a:solidFill>
                  <a:srgbClr val="002060"/>
                </a:solidFill>
                <a:hlinkClick r:id="rId6"/>
              </a:rPr>
              <a:t>profilum.ru</a:t>
            </a:r>
            <a:r>
              <a:rPr lang="ru-RU" sz="1400" b="1" dirty="0">
                <a:solidFill>
                  <a:srgbClr val="002060"/>
                </a:solidFill>
                <a:hlinkClick r:id="rId6"/>
              </a:rPr>
              <a:t>/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8517" y="1592618"/>
            <a:ext cx="4037422" cy="1711490"/>
          </a:xfrm>
          <a:prstGeom prst="roundRect">
            <a:avLst/>
          </a:prstGeom>
          <a:ln w="31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2060"/>
                </a:solidFill>
              </a:rPr>
              <a:t>Атлас новых профессий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Атлас поможет понять, какие отрасли будут активно развиваться в ближайшие 15-20 лет, какие в них будут рождаться новые продукты, практики управления и какие новые специалисты потребуются работодателям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  <a:hlinkClick r:id="rId7"/>
              </a:rPr>
              <a:t>https://atlas100.ru/</a:t>
            </a:r>
            <a:r>
              <a:rPr lang="ru-RU" sz="1400" b="1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7878" y="4135283"/>
            <a:ext cx="4533637" cy="1750827"/>
          </a:xfrm>
          <a:prstGeom prst="roundRect">
            <a:avLst>
              <a:gd name="adj" fmla="val 8889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rgbClr val="002060"/>
              </a:solidFill>
            </a:endParaRP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  <a:p>
            <a:pPr algn="just"/>
            <a:endParaRPr lang="en-US" sz="1400" b="1" dirty="0">
              <a:solidFill>
                <a:srgbClr val="002060"/>
              </a:solidFill>
            </a:endParaRPr>
          </a:p>
          <a:p>
            <a:pPr algn="just"/>
            <a:endParaRPr lang="en-US" sz="1400" b="1" dirty="0">
              <a:solidFill>
                <a:srgbClr val="002060"/>
              </a:solidFill>
            </a:endParaRPr>
          </a:p>
          <a:p>
            <a:pPr algn="just"/>
            <a:r>
              <a:rPr lang="ru-RU" sz="1400" b="1" dirty="0" err="1">
                <a:solidFill>
                  <a:srgbClr val="002060"/>
                </a:solidFill>
              </a:rPr>
              <a:t>Смартия</a:t>
            </a:r>
            <a:endParaRPr lang="en-US" sz="1400" dirty="0">
              <a:solidFill>
                <a:srgbClr val="002060"/>
              </a:solidFill>
            </a:endParaRPr>
          </a:p>
          <a:p>
            <a:pPr algn="just"/>
            <a:r>
              <a:rPr lang="ru-RU" sz="1400" dirty="0" err="1">
                <a:solidFill>
                  <a:srgbClr val="002060"/>
                </a:solidFill>
              </a:rPr>
              <a:t>Смартия-место</a:t>
            </a:r>
            <a:r>
              <a:rPr lang="ru-RU" sz="1400" dirty="0">
                <a:solidFill>
                  <a:srgbClr val="002060"/>
                </a:solidFill>
              </a:rPr>
              <a:t>, где знакомятся с профессиями  и нужными для них умениями. Данный ресурс позволяет школьникам тренировать ключевые умения, собирать для себя содержательные коллекции учебных материалов</a:t>
            </a:r>
          </a:p>
          <a:p>
            <a:pPr algn="just"/>
            <a:r>
              <a:rPr lang="en-US" sz="1400" b="1" dirty="0">
                <a:solidFill>
                  <a:srgbClr val="002060"/>
                </a:solidFill>
                <a:hlinkClick r:id="rId8"/>
              </a:rPr>
              <a:t>http</a:t>
            </a:r>
            <a:r>
              <a:rPr lang="ru-RU" sz="1400" b="1" dirty="0">
                <a:solidFill>
                  <a:srgbClr val="002060"/>
                </a:solidFill>
                <a:hlinkClick r:id="rId8"/>
              </a:rPr>
              <a:t>://</a:t>
            </a:r>
            <a:r>
              <a:rPr lang="en-US" sz="1400" b="1" dirty="0" err="1">
                <a:solidFill>
                  <a:srgbClr val="002060"/>
                </a:solidFill>
                <a:hlinkClick r:id="rId8"/>
              </a:rPr>
              <a:t>smartia.me</a:t>
            </a:r>
            <a:r>
              <a:rPr lang="en-US" sz="1400" b="1" dirty="0">
                <a:solidFill>
                  <a:srgbClr val="002060"/>
                </a:solidFill>
                <a:hlinkClick r:id="rId8"/>
              </a:rPr>
              <a:t>/</a:t>
            </a:r>
            <a:r>
              <a:rPr lang="en-US" sz="1400" b="1" dirty="0">
                <a:solidFill>
                  <a:srgbClr val="002060"/>
                </a:solidFill>
              </a:rPr>
              <a:t>  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4005" y="3123667"/>
            <a:ext cx="1307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 я могу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3738" y="3104053"/>
            <a:ext cx="1272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Что я хочу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3886" y="826907"/>
            <a:ext cx="571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</a:t>
            </a:r>
            <a:r>
              <a:rPr lang="ru-RU" dirty="0"/>
              <a:t>ИНФОРМИРОВАНИЕ - </a:t>
            </a:r>
            <a:r>
              <a:rPr lang="en-US" b="1" dirty="0">
                <a:solidFill>
                  <a:srgbClr val="C00000"/>
                </a:solidFill>
              </a:rPr>
              <a:t>PROF</a:t>
            </a:r>
            <a:r>
              <a:rPr lang="ru-RU" dirty="0"/>
              <a:t>ОРИЕНТИРОВАНИЕ</a:t>
            </a:r>
          </a:p>
        </p:txBody>
      </p:sp>
      <p:grpSp>
        <p:nvGrpSpPr>
          <p:cNvPr id="18" name="Группа 58"/>
          <p:cNvGrpSpPr>
            <a:grpSpLocks/>
          </p:cNvGrpSpPr>
          <p:nvPr/>
        </p:nvGrpSpPr>
        <p:grpSpPr bwMode="auto">
          <a:xfrm>
            <a:off x="0" y="3177"/>
            <a:ext cx="12190414" cy="6856412"/>
            <a:chOff x="1" y="3663"/>
            <a:chExt cx="9144000" cy="6875598"/>
          </a:xfrm>
        </p:grpSpPr>
        <p:sp>
          <p:nvSpPr>
            <p:cNvPr id="19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РЕСУРСЫ  ДЛЯ ЭФФЕКТИВНОГО ПРОФЕССИОНАЛЬНОГО САМООПРЕДЕЛЕНИЯ</a:t>
              </a:r>
            </a:p>
          </p:txBody>
        </p:sp>
        <p:grpSp>
          <p:nvGrpSpPr>
            <p:cNvPr id="20" name="Группа 57"/>
            <p:cNvGrpSpPr>
              <a:grpSpLocks/>
            </p:cNvGrpSpPr>
            <p:nvPr/>
          </p:nvGrpSpPr>
          <p:grpSpPr bwMode="auto">
            <a:xfrm>
              <a:off x="1" y="3663"/>
              <a:ext cx="9144000" cy="6875598"/>
              <a:chOff x="1" y="3663"/>
              <a:chExt cx="9144000" cy="6875598"/>
            </a:xfrm>
          </p:grpSpPr>
          <p:sp>
            <p:nvSpPr>
              <p:cNvPr id="21" name="Блок-схема: процесс 20"/>
              <p:cNvSpPr/>
              <p:nvPr/>
            </p:nvSpPr>
            <p:spPr>
              <a:xfrm>
                <a:off x="1" y="6699869"/>
                <a:ext cx="9143999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2" name="Группа 29"/>
              <p:cNvGrpSpPr>
                <a:grpSpLocks/>
              </p:cNvGrpSpPr>
              <p:nvPr/>
            </p:nvGrpSpPr>
            <p:grpSpPr bwMode="auto">
              <a:xfrm>
                <a:off x="6351" y="3663"/>
                <a:ext cx="9137650" cy="760427"/>
                <a:chOff x="-17878" y="1413149"/>
                <a:chExt cx="9196386" cy="1310626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3276348" y="1420126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3779867" y="1413149"/>
                  <a:ext cx="5398641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6</a:t>
            </a:fld>
            <a:endParaRPr lang="ru-RU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6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www.samregion.ru/wp-content/uploads/2020/02/1.jpeg"/>
          <p:cNvSpPr>
            <a:spLocks noChangeAspect="1" noChangeArrowheads="1"/>
          </p:cNvSpPr>
          <p:nvPr/>
        </p:nvSpPr>
        <p:spPr bwMode="auto">
          <a:xfrm>
            <a:off x="1679357" y="-144496"/>
            <a:ext cx="304760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KudashevaNV\Desktop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85603" y="-13947829"/>
            <a:ext cx="2699649" cy="18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udashevaNV\Desktop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85603" y="-13947829"/>
            <a:ext cx="3779508" cy="25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udashevaNV\Desktop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85603" y="-13947829"/>
            <a:ext cx="2699649" cy="18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udashevaNV\Desktop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85603" y="-13947829"/>
            <a:ext cx="5399297" cy="36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udashevaNV\Desktop\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85603" y="-13947829"/>
            <a:ext cx="6479157" cy="43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58"/>
          <p:cNvGrpSpPr>
            <a:grpSpLocks/>
          </p:cNvGrpSpPr>
          <p:nvPr/>
        </p:nvGrpSpPr>
        <p:grpSpPr bwMode="auto">
          <a:xfrm>
            <a:off x="8466" y="7939"/>
            <a:ext cx="12181947" cy="762897"/>
            <a:chOff x="6351" y="-940"/>
            <a:chExt cx="9137650" cy="765032"/>
          </a:xfrm>
        </p:grpSpPr>
        <p:sp>
          <p:nvSpPr>
            <p:cNvPr id="15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ru-RU" alt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" name="Группа 29"/>
            <p:cNvGrpSpPr>
              <a:grpSpLocks/>
            </p:cNvGrpSpPr>
            <p:nvPr/>
          </p:nvGrpSpPr>
          <p:grpSpPr bwMode="auto">
            <a:xfrm>
              <a:off x="6351" y="-940"/>
              <a:ext cx="9137650" cy="765032"/>
              <a:chOff x="-17878" y="1405214"/>
              <a:chExt cx="9196386" cy="1318561"/>
            </a:xfrm>
          </p:grpSpPr>
          <p:sp>
            <p:nvSpPr>
              <p:cNvPr id="18" name="Полилиния 17"/>
              <p:cNvSpPr/>
              <p:nvPr/>
            </p:nvSpPr>
            <p:spPr>
              <a:xfrm>
                <a:off x="3276348" y="1405214"/>
                <a:ext cx="503277" cy="1231276"/>
              </a:xfrm>
              <a:custGeom>
                <a:avLst/>
                <a:gdLst>
                  <a:gd name="connsiteX0" fmla="*/ 621102 w 621102"/>
                  <a:gd name="connsiteY0" fmla="*/ 0 h 1155940"/>
                  <a:gd name="connsiteX1" fmla="*/ 0 w 621102"/>
                  <a:gd name="connsiteY1" fmla="*/ 1155940 h 1155940"/>
                  <a:gd name="connsiteX2" fmla="*/ 0 w 621102"/>
                  <a:gd name="connsiteY2" fmla="*/ 1155940 h 115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102" h="1155940">
                    <a:moveTo>
                      <a:pt x="621102" y="0"/>
                    </a:moveTo>
                    <a:lnTo>
                      <a:pt x="0" y="1155940"/>
                    </a:lnTo>
                    <a:lnTo>
                      <a:pt x="0" y="115594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ru-RU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3779866" y="1413149"/>
                <a:ext cx="5398642" cy="79350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ru-RU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ru-RU" sz="16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334566" y="863632"/>
            <a:ext cx="6011972" cy="1797357"/>
            <a:chOff x="290182" y="742613"/>
            <a:chExt cx="6182771" cy="179694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860558" y="831720"/>
              <a:ext cx="1612395" cy="319613"/>
            </a:xfrm>
            <a:prstGeom prst="rect">
              <a:avLst/>
            </a:prstGeom>
          </p:spPr>
          <p:txBody>
            <a:bodyPr wrap="square" lIns="103163" tIns="51581" rIns="103163" bIns="51581">
              <a:spAutoFit/>
            </a:bodyPr>
            <a:lstStyle/>
            <a:p>
              <a:endParaRPr lang="ru-RU" alt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8233" y="742613"/>
              <a:ext cx="3379404" cy="1796941"/>
            </a:xfrm>
            <a:prstGeom prst="rect">
              <a:avLst/>
            </a:prstGeom>
          </p:spPr>
          <p:txBody>
            <a:bodyPr wrap="square" lIns="103163" tIns="51581" rIns="103163" bIns="51581">
              <a:spAutoFit/>
            </a:bodyPr>
            <a:lstStyle/>
            <a:p>
              <a:r>
                <a:rPr lang="ru-RU" altLang="ru-RU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  <a:r>
                <a:rPr lang="ru-RU" altLang="ru-RU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alt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государственные ПОО</a:t>
              </a:r>
            </a:p>
            <a:p>
              <a:r>
                <a:rPr lang="ru-RU" altLang="ru-RU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altLang="ru-RU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alt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 федеральная ПОО</a:t>
              </a:r>
            </a:p>
            <a:p>
              <a:r>
                <a:rPr lang="ru-RU" altLang="ru-RU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altLang="ru-RU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alt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частных ПОО</a:t>
              </a:r>
            </a:p>
            <a:p>
              <a:r>
                <a:rPr lang="ru-RU" altLang="ru-RU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r>
                <a:rPr lang="ru-RU" alt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вузов, реализующих </a:t>
              </a:r>
            </a:p>
            <a:p>
              <a:r>
                <a:rPr lang="ru-RU" alt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программы СПО</a:t>
              </a:r>
            </a:p>
          </p:txBody>
        </p:sp>
        <p:pic>
          <p:nvPicPr>
            <p:cNvPr id="30" name="Picture 45" descr="http://prattcc.edu/sites/default/files/uploaded/Admissions/High%20school%20icon.png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82" y="1118820"/>
              <a:ext cx="706438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Блок-схема: процесс 37"/>
          <p:cNvSpPr/>
          <p:nvPr/>
        </p:nvSpPr>
        <p:spPr bwMode="auto">
          <a:xfrm>
            <a:off x="0" y="6680698"/>
            <a:ext cx="12190413" cy="178891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23">
            <a:extLst>
              <a:ext uri="{FF2B5EF4-FFF2-40B4-BE49-F238E27FC236}">
                <a16:creationId xmlns:a16="http://schemas.microsoft.com/office/drawing/2014/main" xmlns="" id="{076BD0B6-758C-464B-8A13-272E10481FA6}"/>
              </a:ext>
            </a:extLst>
          </p:cNvPr>
          <p:cNvSpPr/>
          <p:nvPr/>
        </p:nvSpPr>
        <p:spPr bwMode="auto">
          <a:xfrm>
            <a:off x="4558706" y="94206"/>
            <a:ext cx="7602077" cy="606328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C549E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КУДА ПОЙТИ ПОСЛЕ 9 КЛАССА?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ctr"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КОЛЛЕДЖИ и ТЕХНИКУМЫ…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1611"/>
              </p:ext>
            </p:extLst>
          </p:nvPr>
        </p:nvGraphicFramePr>
        <p:xfrm>
          <a:off x="3521066" y="2568428"/>
          <a:ext cx="8496942" cy="114939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34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5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4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8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37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351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бюджетных мест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 курс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колледжи и техникумы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16 697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16 698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+ 943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места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02919" y="1000172"/>
            <a:ext cx="8496942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Обучение по программам</a:t>
            </a:r>
            <a:r>
              <a:rPr lang="en-US" sz="1800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800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СПО -  качественная подготовка в соответствии с требованиями и потребностями </a:t>
            </a:r>
            <a:br>
              <a:rPr lang="ru-RU" sz="1800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современного рынка труда</a:t>
            </a:r>
          </a:p>
          <a:p>
            <a:endParaRPr lang="ru-RU" sz="1800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dirty="0"/>
              <a:t>Программы СПО выбирают более 60% выпускников 9 классов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8321" y="2918597"/>
            <a:ext cx="284207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Колледж / Техникум - гарант создания условий </a:t>
            </a:r>
          </a:p>
          <a:p>
            <a:pPr algn="ctr"/>
            <a:r>
              <a:rPr lang="ru-RU" sz="17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достойной жизни выпускника </a:t>
            </a:r>
          </a:p>
          <a:p>
            <a:pPr algn="ctr"/>
            <a:r>
              <a:rPr lang="ru-RU" sz="17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развития экономики региона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6838" y="446572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 «Образование» - обновление МТБ (30 современных мастерских) и повышение квалификации всех педагогов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30910" y="3789834"/>
            <a:ext cx="8873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sz="1600" b="1" dirty="0"/>
              <a:t> </a:t>
            </a:r>
            <a:r>
              <a:rPr lang="ru-RU" sz="1200" dirty="0"/>
              <a:t>образовательные организации реализуют 206 программ СПО, из них:</a:t>
            </a:r>
          </a:p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sz="1600" b="1" dirty="0"/>
              <a:t> </a:t>
            </a:r>
            <a:r>
              <a:rPr lang="ru-RU" sz="1200" dirty="0"/>
              <a:t>программы подготовки квалифицированных рабочих, служащих;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r>
              <a:rPr lang="ru-RU" sz="1600" b="1" dirty="0"/>
              <a:t> </a:t>
            </a:r>
            <a:r>
              <a:rPr lang="ru-RU" sz="1200" dirty="0"/>
              <a:t>программы подготовки специалистов среднего звена.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490" y="5147973"/>
            <a:ext cx="8688433" cy="144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23">
            <a:extLst>
              <a:ext uri="{FF2B5EF4-FFF2-40B4-BE49-F238E27FC236}">
                <a16:creationId xmlns:a16="http://schemas.microsoft.com/office/drawing/2014/main" xmlns="" id="{076BD0B6-758C-464B-8A13-272E10481FA6}"/>
              </a:ext>
            </a:extLst>
          </p:cNvPr>
          <p:cNvSpPr/>
          <p:nvPr/>
        </p:nvSpPr>
        <p:spPr bwMode="auto">
          <a:xfrm>
            <a:off x="8759502" y="5169481"/>
            <a:ext cx="3240359" cy="1427249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 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трудоустройства </a:t>
            </a:r>
            <a:r>
              <a:rPr lang="ru-RU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1875" y="6343904"/>
            <a:ext cx="2844430" cy="365210"/>
          </a:xfrm>
        </p:spPr>
        <p:txBody>
          <a:bodyPr/>
          <a:lstStyle/>
          <a:p>
            <a:fld id="{69AA0438-FDE2-4D42-8FE0-4F4D6D8D5FE9}" type="slidenum">
              <a:rPr lang="ru-RU" smtClean="0"/>
              <a:t>7</a:t>
            </a:fld>
            <a:endParaRPr lang="ru-RU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6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77974"/>
              </p:ext>
            </p:extLst>
          </p:nvPr>
        </p:nvGraphicFramePr>
        <p:xfrm>
          <a:off x="190550" y="1485578"/>
          <a:ext cx="5544615" cy="1089533"/>
        </p:xfrm>
        <a:graphic>
          <a:graphicData uri="http://schemas.openxmlformats.org/drawingml/2006/table">
            <a:tbl>
              <a:tblPr firstRow="1" firstCol="1" bandRow="1"/>
              <a:tblGrid>
                <a:gridCol w="844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55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3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9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72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856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Учебный год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Количество ПОО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Количество студентов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Количество предприятий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Количество наставников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189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2019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48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2043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330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948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189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2020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55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3818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737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1372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189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2021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60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9916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1395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2946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98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2022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60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14197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2119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3695</a:t>
                      </a:r>
                    </a:p>
                  </a:txBody>
                  <a:tcPr marL="91428" marR="91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9889" y="833774"/>
            <a:ext cx="4204096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развития практико-ориентированного (дуального) обучения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56831" y="2544698"/>
            <a:ext cx="3410212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1219170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- партнеры</a:t>
            </a:r>
            <a:endParaRPr lang="ru-RU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32" y="3471907"/>
            <a:ext cx="2037061" cy="815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373" y="3546680"/>
            <a:ext cx="1605127" cy="10386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D73BE81-20FC-E2E7-9806-522BE82E5E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600" y="4795257"/>
            <a:ext cx="1241092" cy="2586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311" y="4023306"/>
            <a:ext cx="1010625" cy="5069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1DCDB7F-5407-37C1-8DA5-0A22AEDFA5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" y="2997746"/>
            <a:ext cx="3023265" cy="617107"/>
          </a:xfrm>
          <a:prstGeom prst="rect">
            <a:avLst/>
          </a:prstGeom>
        </p:spPr>
      </p:pic>
      <p:pic>
        <p:nvPicPr>
          <p:cNvPr id="27" name="Picture 2" descr="https://dfnc.ru/wp-content/uploads/2020/04/salut-logo-smal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41" y="4247599"/>
            <a:ext cx="712115" cy="8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citytraffic.ru/wp-content/uploads/2019/10/155801045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472" y="2997746"/>
            <a:ext cx="870513" cy="8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poisk-firm.ru/storage/employer/logo/b0/8c/c9/74888f5e90fd0e22d7ed0437d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670" y="4662741"/>
            <a:ext cx="1212521" cy="30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Авиакор.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6907" y="5374010"/>
            <a:ext cx="2161119" cy="6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937" y="2925738"/>
            <a:ext cx="1058416" cy="89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58"/>
          <p:cNvGrpSpPr>
            <a:grpSpLocks/>
          </p:cNvGrpSpPr>
          <p:nvPr/>
        </p:nvGrpSpPr>
        <p:grpSpPr bwMode="auto">
          <a:xfrm>
            <a:off x="8466" y="7939"/>
            <a:ext cx="12181947" cy="762897"/>
            <a:chOff x="6351" y="-940"/>
            <a:chExt cx="9137650" cy="765032"/>
          </a:xfrm>
        </p:grpSpPr>
        <p:sp>
          <p:nvSpPr>
            <p:cNvPr id="37" name="Прямоугольник 23"/>
            <p:cNvSpPr/>
            <p:nvPr/>
          </p:nvSpPr>
          <p:spPr>
            <a:xfrm>
              <a:off x="3419476" y="105266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ru-RU" alt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8" name="Группа 29"/>
            <p:cNvGrpSpPr>
              <a:grpSpLocks/>
            </p:cNvGrpSpPr>
            <p:nvPr/>
          </p:nvGrpSpPr>
          <p:grpSpPr bwMode="auto">
            <a:xfrm>
              <a:off x="6351" y="-940"/>
              <a:ext cx="9137650" cy="765032"/>
              <a:chOff x="-17878" y="1405214"/>
              <a:chExt cx="9196386" cy="131856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3276348" y="1405214"/>
                <a:ext cx="503277" cy="1231276"/>
              </a:xfrm>
              <a:custGeom>
                <a:avLst/>
                <a:gdLst>
                  <a:gd name="connsiteX0" fmla="*/ 621102 w 621102"/>
                  <a:gd name="connsiteY0" fmla="*/ 0 h 1155940"/>
                  <a:gd name="connsiteX1" fmla="*/ 0 w 621102"/>
                  <a:gd name="connsiteY1" fmla="*/ 1155940 h 1155940"/>
                  <a:gd name="connsiteX2" fmla="*/ 0 w 621102"/>
                  <a:gd name="connsiteY2" fmla="*/ 1155940 h 115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102" h="1155940">
                    <a:moveTo>
                      <a:pt x="621102" y="0"/>
                    </a:moveTo>
                    <a:lnTo>
                      <a:pt x="0" y="1155940"/>
                    </a:lnTo>
                    <a:lnTo>
                      <a:pt x="0" y="115594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ru-RU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3779866" y="1413149"/>
                <a:ext cx="5398642" cy="79350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ru-RU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ru-RU" sz="16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2" name="Прямоугольник 41"/>
          <p:cNvSpPr/>
          <p:nvPr/>
        </p:nvSpPr>
        <p:spPr>
          <a:xfrm>
            <a:off x="5159102" y="69664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КУДА ПОЙТИ ПОСЛЕ 9 КЛАССА?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ctr">
              <a:defRPr/>
            </a:pP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КОЛЛЕДЖИ и ТЕХНИКУМЫ…</a:t>
            </a: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6638247" y="765498"/>
            <a:ext cx="540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defTabSz="914400" eaLnBrk="0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современных мастерских</a:t>
            </a:r>
            <a:endParaRPr lang="ru-RU" alt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08944"/>
              </p:ext>
            </p:extLst>
          </p:nvPr>
        </p:nvGraphicFramePr>
        <p:xfrm>
          <a:off x="5879183" y="1053530"/>
          <a:ext cx="6159667" cy="3657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8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58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58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2020 год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2021 год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2022 год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мастерских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50" y="5141119"/>
            <a:ext cx="1701186" cy="1137298"/>
          </a:xfrm>
          <a:prstGeom prst="rect">
            <a:avLst/>
          </a:prstGeom>
        </p:spPr>
      </p:pic>
      <p:pic>
        <p:nvPicPr>
          <p:cNvPr id="26" name="Picture 4" descr="https://jcement.ru/upload/dev2fun_opengraph/c7e/c7edfa650f524de142aa616d8d9d37b7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7454" y="5053912"/>
            <a:ext cx="2459912" cy="46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66875"/>
              </p:ext>
            </p:extLst>
          </p:nvPr>
        </p:nvGraphicFramePr>
        <p:xfrm>
          <a:off x="5879182" y="1485578"/>
          <a:ext cx="6159665" cy="52646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9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организации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мастерских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537">
                <a:tc rowSpan="5"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Самарский государственный колледж </a:t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сервисных технологий и дизайна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Графический дизайн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модельер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Парикмахерское искусство 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Поварское дело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Администрирование отеля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075">
                <a:tc rowSpan="5"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Строительно-энергетический колледж </a:t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П.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Мачнева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Обслуживание и ремонт оборудования релейной защиты и автоматики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Интеллектуальные системы учёта электроэнергии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Электроника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Сантехника и отопление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металлоконструкций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7537">
                <a:tc rowSpan="4"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Новокуйбышевский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гуманитарно-</a:t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технологический колледж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Бухгалтерский учет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Поварское дело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Ресторанный сервис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Хлебопечение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7537">
                <a:tc rowSpan="4"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Самарский государственный колледж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Веб-дизайн и разработка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Графический дизайн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интерьера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Интернет-маркетинг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7537">
                <a:tc rowSpan="3"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Самарский машиностроительный колледж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Промышленная автоматика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Неразрушающий контроль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Мехатроника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7537">
                <a:tc rowSpan="2"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Самарский колледж сервиса производственного оборудования имени Героя РФ Е.В. Золотухина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Сварочные технологии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6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Промышленная механика и монтаж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7537">
                <a:tc rowSpan="3"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Нефтегорский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государственный техникум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Малярные и декоративные работы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Ландшафтный дизайн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Электромонтаж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7537">
                <a:tc rowSpan="2"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Губернский колледж г. Сызрани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Токарные работы на станках с ЧПУ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Сварочные технологии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7537">
                <a:tc rowSpan="2"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Кинель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-Черкасский сельскохозяйственный техникум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сельскохозяйственных машин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Агрономия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83" marR="12183" marT="0" marB="0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880" y="5809859"/>
            <a:ext cx="2322054" cy="8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3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227251" y="981522"/>
            <a:ext cx="9849781" cy="5401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Предварительный выбор профиля обучения обучающихся 9 классов</a:t>
            </a:r>
          </a:p>
        </p:txBody>
      </p:sp>
      <p:grpSp>
        <p:nvGrpSpPr>
          <p:cNvPr id="5" name="Группа 58"/>
          <p:cNvGrpSpPr>
            <a:grpSpLocks/>
          </p:cNvGrpSpPr>
          <p:nvPr/>
        </p:nvGrpSpPr>
        <p:grpSpPr bwMode="auto">
          <a:xfrm>
            <a:off x="0" y="-1414"/>
            <a:ext cx="12190414" cy="6861003"/>
            <a:chOff x="1" y="-941"/>
            <a:chExt cx="9144000" cy="6880202"/>
          </a:xfrm>
        </p:grpSpPr>
        <p:sp>
          <p:nvSpPr>
            <p:cNvPr id="6" name="Прямоугольник 23"/>
            <p:cNvSpPr/>
            <p:nvPr/>
          </p:nvSpPr>
          <p:spPr>
            <a:xfrm>
              <a:off x="3419475" y="94947"/>
              <a:ext cx="5702300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 КУДА ПОЙТИ ПОСЛЕ 9 КЛАССА?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ru-RU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10 КЛАСС…</a:t>
              </a:r>
            </a:p>
          </p:txBody>
        </p:sp>
        <p:grpSp>
          <p:nvGrpSpPr>
            <p:cNvPr id="7" name="Группа 57"/>
            <p:cNvGrpSpPr>
              <a:grpSpLocks/>
            </p:cNvGrpSpPr>
            <p:nvPr/>
          </p:nvGrpSpPr>
          <p:grpSpPr bwMode="auto">
            <a:xfrm>
              <a:off x="1" y="-941"/>
              <a:ext cx="9144000" cy="6880202"/>
              <a:chOff x="1" y="-941"/>
              <a:chExt cx="9144000" cy="6880202"/>
            </a:xfrm>
          </p:grpSpPr>
          <p:sp>
            <p:nvSpPr>
              <p:cNvPr id="8" name="Блок-схема: процесс 7"/>
              <p:cNvSpPr/>
              <p:nvPr/>
            </p:nvSpPr>
            <p:spPr>
              <a:xfrm>
                <a:off x="1" y="6699869"/>
                <a:ext cx="9143999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9" name="Группа 29"/>
              <p:cNvGrpSpPr>
                <a:grpSpLocks/>
              </p:cNvGrpSpPr>
              <p:nvPr/>
            </p:nvGrpSpPr>
            <p:grpSpPr bwMode="auto">
              <a:xfrm>
                <a:off x="6351" y="-941"/>
                <a:ext cx="9137650" cy="765031"/>
                <a:chOff x="-17878" y="1405214"/>
                <a:chExt cx="9196386" cy="1318561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3282859" y="1405214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>
                  <a:off x="3779867" y="1413149"/>
                  <a:ext cx="5398641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graphicFrame>
        <p:nvGraphicFramePr>
          <p:cNvPr id="46" name="Схема 45"/>
          <p:cNvGraphicFramePr/>
          <p:nvPr>
            <p:extLst>
              <p:ext uri="{D42A27DB-BD31-4B8C-83A1-F6EECF244321}">
                <p14:modId xmlns:p14="http://schemas.microsoft.com/office/powerpoint/2010/main" val="2709234540"/>
              </p:ext>
            </p:extLst>
          </p:nvPr>
        </p:nvGraphicFramePr>
        <p:xfrm>
          <a:off x="260358" y="1343182"/>
          <a:ext cx="11825276" cy="230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269242" y="3513475"/>
            <a:ext cx="11807508" cy="780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проект, элективные курсы, профильные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смены, факультативы, практические занятия в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ссузах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вузах-партнерах 			Индивидуальный  учебный план</a:t>
            </a: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4" name="Схема 63"/>
          <p:cNvGraphicFramePr/>
          <p:nvPr>
            <p:extLst>
              <p:ext uri="{D42A27DB-BD31-4B8C-83A1-F6EECF244321}">
                <p14:modId xmlns:p14="http://schemas.microsoft.com/office/powerpoint/2010/main" val="2135403603"/>
              </p:ext>
            </p:extLst>
          </p:nvPr>
        </p:nvGraphicFramePr>
        <p:xfrm>
          <a:off x="221996" y="4149590"/>
          <a:ext cx="11825276" cy="237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2" name="Стрелка вниз 81"/>
          <p:cNvSpPr/>
          <p:nvPr/>
        </p:nvSpPr>
        <p:spPr bwMode="auto">
          <a:xfrm rot="16200000">
            <a:off x="7156163" y="3001995"/>
            <a:ext cx="458990" cy="1890653"/>
          </a:xfrm>
          <a:prstGeom prst="downArrow">
            <a:avLst>
              <a:gd name="adj1" fmla="val 42935"/>
              <a:gd name="adj2" fmla="val 9072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 rot="16200000">
            <a:off x="6054543" y="3045437"/>
            <a:ext cx="370100" cy="432790"/>
            <a:chOff x="1899759" y="156523"/>
            <a:chExt cx="370014" cy="432846"/>
          </a:xfrm>
          <a:scene3d>
            <a:camera prst="orthographicFront"/>
            <a:lightRig rig="flat" dir="t"/>
          </a:scene3d>
        </p:grpSpPr>
        <p:sp>
          <p:nvSpPr>
            <p:cNvPr id="83" name="Стрелка вправо 82"/>
            <p:cNvSpPr/>
            <p:nvPr/>
          </p:nvSpPr>
          <p:spPr>
            <a:xfrm rot="10800000">
              <a:off x="1899759" y="156523"/>
              <a:ext cx="370014" cy="4328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Стрелка вправо 4"/>
            <p:cNvSpPr/>
            <p:nvPr/>
          </p:nvSpPr>
          <p:spPr>
            <a:xfrm rot="21600000">
              <a:off x="2010763" y="243092"/>
              <a:ext cx="259010" cy="25970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 rot="16200000">
            <a:off x="8535639" y="3026904"/>
            <a:ext cx="370100" cy="432790"/>
            <a:chOff x="1899759" y="156523"/>
            <a:chExt cx="370014" cy="432846"/>
          </a:xfrm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0800000">
              <a:off x="1899759" y="156523"/>
              <a:ext cx="370014" cy="4328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21600000">
              <a:off x="2010763" y="243092"/>
              <a:ext cx="259010" cy="25970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 rot="16200000">
            <a:off x="10871690" y="3026328"/>
            <a:ext cx="370100" cy="432790"/>
            <a:chOff x="1899759" y="156523"/>
            <a:chExt cx="370014" cy="432846"/>
          </a:xfrm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0800000">
              <a:off x="1899759" y="156523"/>
              <a:ext cx="370014" cy="4328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21600000">
              <a:off x="2010763" y="243092"/>
              <a:ext cx="259010" cy="25970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 rot="16200000">
            <a:off x="1032686" y="3026904"/>
            <a:ext cx="370100" cy="432790"/>
            <a:chOff x="1899759" y="156523"/>
            <a:chExt cx="370014" cy="432846"/>
          </a:xfrm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0800000">
              <a:off x="1899759" y="156523"/>
              <a:ext cx="370014" cy="4328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21600000">
              <a:off x="2010763" y="243092"/>
              <a:ext cx="259010" cy="25970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 rot="16200000">
            <a:off x="3534264" y="3026904"/>
            <a:ext cx="370100" cy="432790"/>
            <a:chOff x="1899759" y="156523"/>
            <a:chExt cx="370014" cy="432846"/>
          </a:xfrm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0800000">
              <a:off x="1899759" y="156523"/>
              <a:ext cx="370014" cy="4328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21600000">
              <a:off x="2010763" y="243092"/>
              <a:ext cx="259010" cy="25970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438-FDE2-4D42-8FE0-4F4D6D8D5FE9}" type="slidenum">
              <a:rPr lang="ru-RU" smtClean="0"/>
              <a:t>9</a:t>
            </a:fld>
            <a:endParaRPr lang="ru-RU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9080"/>
            <a:ext cx="617359" cy="6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2" y="104472"/>
            <a:ext cx="1042993" cy="5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70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7172</TotalTime>
  <Words>2404</Words>
  <Application>Microsoft Office PowerPoint</Application>
  <PresentationFormat>Произвольный</PresentationFormat>
  <Paragraphs>564</Paragraphs>
  <Slides>42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SimSun</vt:lpstr>
      <vt:lpstr>Arial</vt:lpstr>
      <vt:lpstr>Calibri</vt:lpstr>
      <vt:lpstr>Helvetica Neue Light</vt:lpstr>
      <vt:lpstr>PT Sans</vt:lpstr>
      <vt:lpstr>Times New Roman</vt:lpstr>
      <vt:lpstr>Wingdings</vt:lpstr>
      <vt:lpstr>Тема Office</vt:lpstr>
      <vt:lpstr>Презентация PowerPoint</vt:lpstr>
      <vt:lpstr>Государственная итоговая аттестация  по образовательным программам  основного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Государственная итоговая аттестация  по образовательным программам  среднего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В. Пискеева</dc:creator>
  <cp:lastModifiedBy>Акопьян Виктор Альбертович</cp:lastModifiedBy>
  <cp:revision>428</cp:revision>
  <cp:lastPrinted>2023-03-16T13:56:01Z</cp:lastPrinted>
  <dcterms:created xsi:type="dcterms:W3CDTF">2022-12-12T07:56:44Z</dcterms:created>
  <dcterms:modified xsi:type="dcterms:W3CDTF">2023-03-31T11:36:59Z</dcterms:modified>
</cp:coreProperties>
</file>